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diagrams/quickStyle2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diagrams/layout2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colors2.xml" ContentType="application/vnd.openxmlformats-officedocument.drawingml.diagramColors+xml"/>
  <Default Extension="png" ContentType="image/png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256" r:id="rId2"/>
    <p:sldId id="267" r:id="rId3"/>
    <p:sldId id="264" r:id="rId4"/>
    <p:sldId id="262" r:id="rId5"/>
    <p:sldId id="266" r:id="rId6"/>
    <p:sldId id="265" r:id="rId7"/>
    <p:sldId id="263" r:id="rId8"/>
    <p:sldId id="261" r:id="rId9"/>
    <p:sldId id="270" r:id="rId10"/>
    <p:sldId id="269" r:id="rId11"/>
    <p:sldId id="268" r:id="rId12"/>
    <p:sldId id="271" r:id="rId13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9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750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6726AA5-A13D-451A-8AD8-76D65C67FCC3}" type="doc">
      <dgm:prSet loTypeId="urn:microsoft.com/office/officeart/2005/8/layout/hierarchy6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73579A3E-DC23-464B-BAF8-0C91E71D60EE}">
      <dgm:prSet phldrT="[Texto]"/>
      <dgm:spPr/>
      <dgm:t>
        <a:bodyPr/>
        <a:lstStyle/>
        <a:p>
          <a:r>
            <a:rPr lang="es-ES" dirty="0" smtClean="0"/>
            <a:t>Placa base</a:t>
          </a:r>
          <a:endParaRPr lang="es-ES" dirty="0"/>
        </a:p>
      </dgm:t>
    </dgm:pt>
    <dgm:pt modelId="{EF96AF1F-ABA1-4774-B66D-BC4DA2A51BDF}" type="parTrans" cxnId="{A7380487-65D3-4264-85A3-FC48910FD627}">
      <dgm:prSet/>
      <dgm:spPr/>
      <dgm:t>
        <a:bodyPr/>
        <a:lstStyle/>
        <a:p>
          <a:endParaRPr lang="es-ES"/>
        </a:p>
      </dgm:t>
    </dgm:pt>
    <dgm:pt modelId="{5750DBB7-DC82-419F-A898-0DC4EAB77C13}" type="sibTrans" cxnId="{A7380487-65D3-4264-85A3-FC48910FD627}">
      <dgm:prSet/>
      <dgm:spPr/>
      <dgm:t>
        <a:bodyPr/>
        <a:lstStyle/>
        <a:p>
          <a:endParaRPr lang="es-ES"/>
        </a:p>
      </dgm:t>
    </dgm:pt>
    <dgm:pt modelId="{427961A2-BB2D-44CD-9F8A-C3836D3AB24F}">
      <dgm:prSet phldrT="[Texto]"/>
      <dgm:spPr/>
      <dgm:t>
        <a:bodyPr/>
        <a:lstStyle/>
        <a:p>
          <a:r>
            <a:rPr lang="es-ES" dirty="0" smtClean="0"/>
            <a:t>Buses</a:t>
          </a:r>
          <a:endParaRPr lang="es-ES" dirty="0"/>
        </a:p>
      </dgm:t>
    </dgm:pt>
    <dgm:pt modelId="{ABEA61B7-1384-4C0F-B4A7-DE31D4F96001}" type="parTrans" cxnId="{487FA9CB-A288-4A0D-8A2F-95BDD2273FC1}">
      <dgm:prSet/>
      <dgm:spPr/>
      <dgm:t>
        <a:bodyPr/>
        <a:lstStyle/>
        <a:p>
          <a:endParaRPr lang="es-ES"/>
        </a:p>
      </dgm:t>
    </dgm:pt>
    <dgm:pt modelId="{3ED9782E-21DC-44D5-8582-C4B38DD0BBD4}" type="sibTrans" cxnId="{487FA9CB-A288-4A0D-8A2F-95BDD2273FC1}">
      <dgm:prSet/>
      <dgm:spPr/>
      <dgm:t>
        <a:bodyPr/>
        <a:lstStyle/>
        <a:p>
          <a:endParaRPr lang="es-ES"/>
        </a:p>
      </dgm:t>
    </dgm:pt>
    <dgm:pt modelId="{B44EFC6A-9FF1-47E9-9E65-6BC8D9B50BC8}">
      <dgm:prSet phldrT="[Texto]"/>
      <dgm:spPr/>
      <dgm:t>
        <a:bodyPr/>
        <a:lstStyle/>
        <a:p>
          <a:r>
            <a:rPr lang="es-ES" dirty="0" smtClean="0"/>
            <a:t>Datos</a:t>
          </a:r>
          <a:endParaRPr lang="es-ES" dirty="0"/>
        </a:p>
      </dgm:t>
    </dgm:pt>
    <dgm:pt modelId="{D64109F2-13B0-42D6-8E58-F59289DF279D}" type="parTrans" cxnId="{2D7BB8D1-DE68-45E4-BEE9-7841A1AA514D}">
      <dgm:prSet/>
      <dgm:spPr/>
      <dgm:t>
        <a:bodyPr/>
        <a:lstStyle/>
        <a:p>
          <a:endParaRPr lang="es-ES"/>
        </a:p>
      </dgm:t>
    </dgm:pt>
    <dgm:pt modelId="{1CE8F6C9-606D-4618-BB5E-D191B546DB51}" type="sibTrans" cxnId="{2D7BB8D1-DE68-45E4-BEE9-7841A1AA514D}">
      <dgm:prSet/>
      <dgm:spPr/>
      <dgm:t>
        <a:bodyPr/>
        <a:lstStyle/>
        <a:p>
          <a:endParaRPr lang="es-ES"/>
        </a:p>
      </dgm:t>
    </dgm:pt>
    <dgm:pt modelId="{7B445E23-C262-4C36-89CD-CDBDB27DABE1}">
      <dgm:prSet phldrT="[Texto]"/>
      <dgm:spPr/>
      <dgm:t>
        <a:bodyPr/>
        <a:lstStyle/>
        <a:p>
          <a:r>
            <a:rPr lang="es-ES" dirty="0" smtClean="0"/>
            <a:t>Control</a:t>
          </a:r>
          <a:endParaRPr lang="es-ES" dirty="0"/>
        </a:p>
      </dgm:t>
    </dgm:pt>
    <dgm:pt modelId="{3FD32466-B928-461A-920A-2E73BD428802}" type="parTrans" cxnId="{E6030E41-4B02-4ECF-8EC5-5539D22B1B37}">
      <dgm:prSet/>
      <dgm:spPr/>
      <dgm:t>
        <a:bodyPr/>
        <a:lstStyle/>
        <a:p>
          <a:endParaRPr lang="es-ES"/>
        </a:p>
      </dgm:t>
    </dgm:pt>
    <dgm:pt modelId="{5C4099DB-C866-4365-BDE6-2FB49B1623D8}" type="sibTrans" cxnId="{E6030E41-4B02-4ECF-8EC5-5539D22B1B37}">
      <dgm:prSet/>
      <dgm:spPr/>
      <dgm:t>
        <a:bodyPr/>
        <a:lstStyle/>
        <a:p>
          <a:endParaRPr lang="es-ES"/>
        </a:p>
      </dgm:t>
    </dgm:pt>
    <dgm:pt modelId="{CFB61701-0A4B-4E1E-93C7-117C0D61C711}">
      <dgm:prSet phldrT="[Texto]"/>
      <dgm:spPr/>
      <dgm:t>
        <a:bodyPr/>
        <a:lstStyle/>
        <a:p>
          <a:r>
            <a:rPr lang="es-ES" dirty="0" smtClean="0"/>
            <a:t>Chipset</a:t>
          </a:r>
          <a:endParaRPr lang="es-ES" dirty="0"/>
        </a:p>
      </dgm:t>
    </dgm:pt>
    <dgm:pt modelId="{59D30149-EA6A-43CD-8046-D543AD814101}" type="parTrans" cxnId="{78F5B368-49EF-4EF8-B106-992E65180E87}">
      <dgm:prSet/>
      <dgm:spPr/>
      <dgm:t>
        <a:bodyPr/>
        <a:lstStyle/>
        <a:p>
          <a:endParaRPr lang="es-ES"/>
        </a:p>
      </dgm:t>
    </dgm:pt>
    <dgm:pt modelId="{7D770AB2-6934-45EC-94AE-35C1B833A985}" type="sibTrans" cxnId="{78F5B368-49EF-4EF8-B106-992E65180E87}">
      <dgm:prSet/>
      <dgm:spPr/>
      <dgm:t>
        <a:bodyPr/>
        <a:lstStyle/>
        <a:p>
          <a:endParaRPr lang="es-ES"/>
        </a:p>
      </dgm:t>
    </dgm:pt>
    <dgm:pt modelId="{9B586B26-5648-4919-9507-8CE7D2A4D90E}">
      <dgm:prSet phldrT="[Texto]"/>
      <dgm:spPr/>
      <dgm:t>
        <a:bodyPr/>
        <a:lstStyle/>
        <a:p>
          <a:r>
            <a:rPr lang="es-ES" dirty="0" smtClean="0"/>
            <a:t>Direcciones</a:t>
          </a:r>
          <a:endParaRPr lang="es-ES" dirty="0"/>
        </a:p>
      </dgm:t>
    </dgm:pt>
    <dgm:pt modelId="{447E7893-06C2-45E6-A8CE-006224DFF342}" type="parTrans" cxnId="{848CA41A-9E8A-482C-B7E6-6B4E542C8231}">
      <dgm:prSet/>
      <dgm:spPr/>
      <dgm:t>
        <a:bodyPr/>
        <a:lstStyle/>
        <a:p>
          <a:endParaRPr lang="es-ES"/>
        </a:p>
      </dgm:t>
    </dgm:pt>
    <dgm:pt modelId="{43E03A16-D75B-4F65-B125-485F91645515}" type="sibTrans" cxnId="{848CA41A-9E8A-482C-B7E6-6B4E542C8231}">
      <dgm:prSet/>
      <dgm:spPr/>
      <dgm:t>
        <a:bodyPr/>
        <a:lstStyle/>
        <a:p>
          <a:endParaRPr lang="es-ES"/>
        </a:p>
      </dgm:t>
    </dgm:pt>
    <dgm:pt modelId="{AF9D9F62-4C52-4B34-BF9D-F1B1BD602D7C}" type="pres">
      <dgm:prSet presAssocID="{06726AA5-A13D-451A-8AD8-76D65C67FCC3}" presName="mainComposite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8CD44516-B83A-474E-A1F7-06853CD24AD1}" type="pres">
      <dgm:prSet presAssocID="{06726AA5-A13D-451A-8AD8-76D65C67FCC3}" presName="hierFlow" presStyleCnt="0"/>
      <dgm:spPr/>
    </dgm:pt>
    <dgm:pt modelId="{D9B8D89A-EC7C-43A6-86D0-8017C653DC35}" type="pres">
      <dgm:prSet presAssocID="{06726AA5-A13D-451A-8AD8-76D65C67FCC3}" presName="hierChild1" presStyleCnt="0">
        <dgm:presLayoutVars>
          <dgm:chPref val="1"/>
          <dgm:animOne val="branch"/>
          <dgm:animLvl val="lvl"/>
        </dgm:presLayoutVars>
      </dgm:prSet>
      <dgm:spPr/>
    </dgm:pt>
    <dgm:pt modelId="{CAAF5917-0B25-45F9-82DD-6F039348D5ED}" type="pres">
      <dgm:prSet presAssocID="{73579A3E-DC23-464B-BAF8-0C91E71D60EE}" presName="Name14" presStyleCnt="0"/>
      <dgm:spPr/>
    </dgm:pt>
    <dgm:pt modelId="{99686CCB-3527-4D53-AB2C-BE98DA2E92E7}" type="pres">
      <dgm:prSet presAssocID="{73579A3E-DC23-464B-BAF8-0C91E71D60EE}" presName="level1Shape" presStyleLbl="node0" presStyleIdx="0" presStyleCnt="1" custLinFactNeighborX="-67988" custLinFactNeighborY="-4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81837A85-84F9-4E70-9603-DCAC94B4CDC4}" type="pres">
      <dgm:prSet presAssocID="{73579A3E-DC23-464B-BAF8-0C91E71D60EE}" presName="hierChild2" presStyleCnt="0"/>
      <dgm:spPr/>
    </dgm:pt>
    <dgm:pt modelId="{F4EEF237-DC84-4F89-8DED-6B5002682CBB}" type="pres">
      <dgm:prSet presAssocID="{ABEA61B7-1384-4C0F-B4A7-DE31D4F96001}" presName="Name19" presStyleLbl="parChTrans1D2" presStyleIdx="0" presStyleCnt="2"/>
      <dgm:spPr/>
      <dgm:t>
        <a:bodyPr/>
        <a:lstStyle/>
        <a:p>
          <a:endParaRPr lang="es-ES"/>
        </a:p>
      </dgm:t>
    </dgm:pt>
    <dgm:pt modelId="{EF1C5197-08CC-4E2E-B510-8A2439DE6EAB}" type="pres">
      <dgm:prSet presAssocID="{427961A2-BB2D-44CD-9F8A-C3836D3AB24F}" presName="Name21" presStyleCnt="0"/>
      <dgm:spPr/>
    </dgm:pt>
    <dgm:pt modelId="{C9AE84C8-FE5A-411E-A7C4-A19AA50FAF1F}" type="pres">
      <dgm:prSet presAssocID="{427961A2-BB2D-44CD-9F8A-C3836D3AB24F}" presName="level2Shape" presStyleLbl="node2" presStyleIdx="0" presStyleCnt="2" custLinFactX="-31994" custLinFactNeighborX="-100000" custLinFactNeighborY="-7005"/>
      <dgm:spPr/>
      <dgm:t>
        <a:bodyPr/>
        <a:lstStyle/>
        <a:p>
          <a:endParaRPr lang="es-ES"/>
        </a:p>
      </dgm:t>
    </dgm:pt>
    <dgm:pt modelId="{0E7E85EF-3C0A-4CEE-9A91-F3451AD5ED73}" type="pres">
      <dgm:prSet presAssocID="{427961A2-BB2D-44CD-9F8A-C3836D3AB24F}" presName="hierChild3" presStyleCnt="0"/>
      <dgm:spPr/>
    </dgm:pt>
    <dgm:pt modelId="{96C8F4AD-5E7B-4DA9-ADD2-A42B32AADC32}" type="pres">
      <dgm:prSet presAssocID="{D64109F2-13B0-42D6-8E58-F59289DF279D}" presName="Name19" presStyleLbl="parChTrans1D3" presStyleIdx="0" presStyleCnt="3"/>
      <dgm:spPr/>
      <dgm:t>
        <a:bodyPr/>
        <a:lstStyle/>
        <a:p>
          <a:endParaRPr lang="es-ES"/>
        </a:p>
      </dgm:t>
    </dgm:pt>
    <dgm:pt modelId="{F0E8983F-2AE5-48DD-BAF1-717B08F99F21}" type="pres">
      <dgm:prSet presAssocID="{B44EFC6A-9FF1-47E9-9E65-6BC8D9B50BC8}" presName="Name21" presStyleCnt="0"/>
      <dgm:spPr/>
    </dgm:pt>
    <dgm:pt modelId="{CAC1CFBB-E811-46E8-AFA4-EDB981A92DF7}" type="pres">
      <dgm:prSet presAssocID="{B44EFC6A-9FF1-47E9-9E65-6BC8D9B50BC8}" presName="level2Shape" presStyleLbl="node3" presStyleIdx="0" presStyleCnt="3" custLinFactNeighborX="-1994" custLinFactNeighborY="-1873"/>
      <dgm:spPr/>
      <dgm:t>
        <a:bodyPr/>
        <a:lstStyle/>
        <a:p>
          <a:endParaRPr lang="es-ES"/>
        </a:p>
      </dgm:t>
    </dgm:pt>
    <dgm:pt modelId="{3B5B6C0A-3058-427F-9D71-1F2E69B9271B}" type="pres">
      <dgm:prSet presAssocID="{B44EFC6A-9FF1-47E9-9E65-6BC8D9B50BC8}" presName="hierChild3" presStyleCnt="0"/>
      <dgm:spPr/>
    </dgm:pt>
    <dgm:pt modelId="{11E3267E-3056-40D4-B44A-CB58989A2A12}" type="pres">
      <dgm:prSet presAssocID="{3FD32466-B928-461A-920A-2E73BD428802}" presName="Name19" presStyleLbl="parChTrans1D3" presStyleIdx="1" presStyleCnt="3"/>
      <dgm:spPr/>
      <dgm:t>
        <a:bodyPr/>
        <a:lstStyle/>
        <a:p>
          <a:endParaRPr lang="es-ES"/>
        </a:p>
      </dgm:t>
    </dgm:pt>
    <dgm:pt modelId="{563AB22C-F2BA-499D-83C5-7F7A7DDE7BFA}" type="pres">
      <dgm:prSet presAssocID="{7B445E23-C262-4C36-89CD-CDBDB27DABE1}" presName="Name21" presStyleCnt="0"/>
      <dgm:spPr/>
    </dgm:pt>
    <dgm:pt modelId="{59B328C3-0CFF-45C7-B17B-90BD4AFFC44F}" type="pres">
      <dgm:prSet presAssocID="{7B445E23-C262-4C36-89CD-CDBDB27DABE1}" presName="level2Shape" presStyleLbl="node3" presStyleIdx="1" presStyleCnt="3"/>
      <dgm:spPr/>
      <dgm:t>
        <a:bodyPr/>
        <a:lstStyle/>
        <a:p>
          <a:endParaRPr lang="es-ES"/>
        </a:p>
      </dgm:t>
    </dgm:pt>
    <dgm:pt modelId="{1111C8A2-6B08-4F4C-9E13-166241460206}" type="pres">
      <dgm:prSet presAssocID="{7B445E23-C262-4C36-89CD-CDBDB27DABE1}" presName="hierChild3" presStyleCnt="0"/>
      <dgm:spPr/>
    </dgm:pt>
    <dgm:pt modelId="{8C448F89-BBC7-423D-A734-70E968FC03D7}" type="pres">
      <dgm:prSet presAssocID="{447E7893-06C2-45E6-A8CE-006224DFF342}" presName="Name19" presStyleLbl="parChTrans1D3" presStyleIdx="2" presStyleCnt="3"/>
      <dgm:spPr/>
      <dgm:t>
        <a:bodyPr/>
        <a:lstStyle/>
        <a:p>
          <a:endParaRPr lang="es-ES"/>
        </a:p>
      </dgm:t>
    </dgm:pt>
    <dgm:pt modelId="{E19C6AFC-C758-429C-BDD2-8B639810D689}" type="pres">
      <dgm:prSet presAssocID="{9B586B26-5648-4919-9507-8CE7D2A4D90E}" presName="Name21" presStyleCnt="0"/>
      <dgm:spPr/>
    </dgm:pt>
    <dgm:pt modelId="{3515B724-F6B5-4338-A2FE-7B6FD928869D}" type="pres">
      <dgm:prSet presAssocID="{9B586B26-5648-4919-9507-8CE7D2A4D90E}" presName="level2Shape" presStyleLbl="node3" presStyleIdx="2" presStyleCnt="3"/>
      <dgm:spPr/>
      <dgm:t>
        <a:bodyPr/>
        <a:lstStyle/>
        <a:p>
          <a:endParaRPr lang="es-ES"/>
        </a:p>
      </dgm:t>
    </dgm:pt>
    <dgm:pt modelId="{5E11D559-3A5E-480A-AC61-FDFE80A75FE4}" type="pres">
      <dgm:prSet presAssocID="{9B586B26-5648-4919-9507-8CE7D2A4D90E}" presName="hierChild3" presStyleCnt="0"/>
      <dgm:spPr/>
    </dgm:pt>
    <dgm:pt modelId="{CCC5D237-D0D2-411C-A845-FDE6E594AF34}" type="pres">
      <dgm:prSet presAssocID="{59D30149-EA6A-43CD-8046-D543AD814101}" presName="Name19" presStyleLbl="parChTrans1D2" presStyleIdx="1" presStyleCnt="2"/>
      <dgm:spPr/>
      <dgm:t>
        <a:bodyPr/>
        <a:lstStyle/>
        <a:p>
          <a:endParaRPr lang="es-ES"/>
        </a:p>
      </dgm:t>
    </dgm:pt>
    <dgm:pt modelId="{6F14AE1D-EE3A-4532-BDB6-6EF6DD574CF6}" type="pres">
      <dgm:prSet presAssocID="{CFB61701-0A4B-4E1E-93C7-117C0D61C711}" presName="Name21" presStyleCnt="0"/>
      <dgm:spPr/>
    </dgm:pt>
    <dgm:pt modelId="{89F19DF6-1FEA-40F1-9CCA-66AD50AF0FA2}" type="pres">
      <dgm:prSet presAssocID="{CFB61701-0A4B-4E1E-93C7-117C0D61C711}" presName="level2Shape" presStyleLbl="node2" presStyleIdx="1" presStyleCnt="2" custLinFactNeighborX="-8013" custLinFactNeighborY="-7005"/>
      <dgm:spPr/>
      <dgm:t>
        <a:bodyPr/>
        <a:lstStyle/>
        <a:p>
          <a:endParaRPr lang="es-ES"/>
        </a:p>
      </dgm:t>
    </dgm:pt>
    <dgm:pt modelId="{740EDC0F-4AB5-48C1-9012-3B2DF1D2F66C}" type="pres">
      <dgm:prSet presAssocID="{CFB61701-0A4B-4E1E-93C7-117C0D61C711}" presName="hierChild3" presStyleCnt="0"/>
      <dgm:spPr/>
    </dgm:pt>
    <dgm:pt modelId="{6033A707-566C-4E77-BB50-B1FFD8B8ACB8}" type="pres">
      <dgm:prSet presAssocID="{06726AA5-A13D-451A-8AD8-76D65C67FCC3}" presName="bgShapesFlow" presStyleCnt="0"/>
      <dgm:spPr/>
    </dgm:pt>
  </dgm:ptLst>
  <dgm:cxnLst>
    <dgm:cxn modelId="{23A60192-2B9C-4C1F-8582-CF406F787655}" type="presOf" srcId="{59D30149-EA6A-43CD-8046-D543AD814101}" destId="{CCC5D237-D0D2-411C-A845-FDE6E594AF34}" srcOrd="0" destOrd="0" presId="urn:microsoft.com/office/officeart/2005/8/layout/hierarchy6"/>
    <dgm:cxn modelId="{95164244-1E19-4898-B26B-733E10103ABD}" type="presOf" srcId="{447E7893-06C2-45E6-A8CE-006224DFF342}" destId="{8C448F89-BBC7-423D-A734-70E968FC03D7}" srcOrd="0" destOrd="0" presId="urn:microsoft.com/office/officeart/2005/8/layout/hierarchy6"/>
    <dgm:cxn modelId="{276A0E23-E7A4-44B4-96C8-433CB01B1EC4}" type="presOf" srcId="{CFB61701-0A4B-4E1E-93C7-117C0D61C711}" destId="{89F19DF6-1FEA-40F1-9CCA-66AD50AF0FA2}" srcOrd="0" destOrd="0" presId="urn:microsoft.com/office/officeart/2005/8/layout/hierarchy6"/>
    <dgm:cxn modelId="{8AFF9B71-7B70-485A-9232-8549888AE494}" type="presOf" srcId="{ABEA61B7-1384-4C0F-B4A7-DE31D4F96001}" destId="{F4EEF237-DC84-4F89-8DED-6B5002682CBB}" srcOrd="0" destOrd="0" presId="urn:microsoft.com/office/officeart/2005/8/layout/hierarchy6"/>
    <dgm:cxn modelId="{F1426DAB-2027-4A2D-BF61-4BB77696B134}" type="presOf" srcId="{7B445E23-C262-4C36-89CD-CDBDB27DABE1}" destId="{59B328C3-0CFF-45C7-B17B-90BD4AFFC44F}" srcOrd="0" destOrd="0" presId="urn:microsoft.com/office/officeart/2005/8/layout/hierarchy6"/>
    <dgm:cxn modelId="{A7380487-65D3-4264-85A3-FC48910FD627}" srcId="{06726AA5-A13D-451A-8AD8-76D65C67FCC3}" destId="{73579A3E-DC23-464B-BAF8-0C91E71D60EE}" srcOrd="0" destOrd="0" parTransId="{EF96AF1F-ABA1-4774-B66D-BC4DA2A51BDF}" sibTransId="{5750DBB7-DC82-419F-A898-0DC4EAB77C13}"/>
    <dgm:cxn modelId="{487FA9CB-A288-4A0D-8A2F-95BDD2273FC1}" srcId="{73579A3E-DC23-464B-BAF8-0C91E71D60EE}" destId="{427961A2-BB2D-44CD-9F8A-C3836D3AB24F}" srcOrd="0" destOrd="0" parTransId="{ABEA61B7-1384-4C0F-B4A7-DE31D4F96001}" sibTransId="{3ED9782E-21DC-44D5-8582-C4B38DD0BBD4}"/>
    <dgm:cxn modelId="{848CA41A-9E8A-482C-B7E6-6B4E542C8231}" srcId="{427961A2-BB2D-44CD-9F8A-C3836D3AB24F}" destId="{9B586B26-5648-4919-9507-8CE7D2A4D90E}" srcOrd="2" destOrd="0" parTransId="{447E7893-06C2-45E6-A8CE-006224DFF342}" sibTransId="{43E03A16-D75B-4F65-B125-485F91645515}"/>
    <dgm:cxn modelId="{2D7BB8D1-DE68-45E4-BEE9-7841A1AA514D}" srcId="{427961A2-BB2D-44CD-9F8A-C3836D3AB24F}" destId="{B44EFC6A-9FF1-47E9-9E65-6BC8D9B50BC8}" srcOrd="0" destOrd="0" parTransId="{D64109F2-13B0-42D6-8E58-F59289DF279D}" sibTransId="{1CE8F6C9-606D-4618-BB5E-D191B546DB51}"/>
    <dgm:cxn modelId="{7423B5F0-D088-4DEB-B8EA-18FFA8F9952B}" type="presOf" srcId="{427961A2-BB2D-44CD-9F8A-C3836D3AB24F}" destId="{C9AE84C8-FE5A-411E-A7C4-A19AA50FAF1F}" srcOrd="0" destOrd="0" presId="urn:microsoft.com/office/officeart/2005/8/layout/hierarchy6"/>
    <dgm:cxn modelId="{DDD359E1-A2E7-464F-9572-47D81438C829}" type="presOf" srcId="{B44EFC6A-9FF1-47E9-9E65-6BC8D9B50BC8}" destId="{CAC1CFBB-E811-46E8-AFA4-EDB981A92DF7}" srcOrd="0" destOrd="0" presId="urn:microsoft.com/office/officeart/2005/8/layout/hierarchy6"/>
    <dgm:cxn modelId="{E6030E41-4B02-4ECF-8EC5-5539D22B1B37}" srcId="{427961A2-BB2D-44CD-9F8A-C3836D3AB24F}" destId="{7B445E23-C262-4C36-89CD-CDBDB27DABE1}" srcOrd="1" destOrd="0" parTransId="{3FD32466-B928-461A-920A-2E73BD428802}" sibTransId="{5C4099DB-C866-4365-BDE6-2FB49B1623D8}"/>
    <dgm:cxn modelId="{78F5B368-49EF-4EF8-B106-992E65180E87}" srcId="{73579A3E-DC23-464B-BAF8-0C91E71D60EE}" destId="{CFB61701-0A4B-4E1E-93C7-117C0D61C711}" srcOrd="1" destOrd="0" parTransId="{59D30149-EA6A-43CD-8046-D543AD814101}" sibTransId="{7D770AB2-6934-45EC-94AE-35C1B833A985}"/>
    <dgm:cxn modelId="{7E5AA234-0013-4540-A226-D82F02AA869C}" type="presOf" srcId="{D64109F2-13B0-42D6-8E58-F59289DF279D}" destId="{96C8F4AD-5E7B-4DA9-ADD2-A42B32AADC32}" srcOrd="0" destOrd="0" presId="urn:microsoft.com/office/officeart/2005/8/layout/hierarchy6"/>
    <dgm:cxn modelId="{EBCB2A3B-C43B-4151-A2A7-B4B0899566D3}" type="presOf" srcId="{06726AA5-A13D-451A-8AD8-76D65C67FCC3}" destId="{AF9D9F62-4C52-4B34-BF9D-F1B1BD602D7C}" srcOrd="0" destOrd="0" presId="urn:microsoft.com/office/officeart/2005/8/layout/hierarchy6"/>
    <dgm:cxn modelId="{5410F4E6-7CF6-4CEA-9BCA-73BADF07FAA1}" type="presOf" srcId="{9B586B26-5648-4919-9507-8CE7D2A4D90E}" destId="{3515B724-F6B5-4338-A2FE-7B6FD928869D}" srcOrd="0" destOrd="0" presId="urn:microsoft.com/office/officeart/2005/8/layout/hierarchy6"/>
    <dgm:cxn modelId="{01E718B8-0C1E-46E8-A1A8-8C52000B9DA9}" type="presOf" srcId="{3FD32466-B928-461A-920A-2E73BD428802}" destId="{11E3267E-3056-40D4-B44A-CB58989A2A12}" srcOrd="0" destOrd="0" presId="urn:microsoft.com/office/officeart/2005/8/layout/hierarchy6"/>
    <dgm:cxn modelId="{D759C2FC-8577-44FB-A64C-2B4E673390FF}" type="presOf" srcId="{73579A3E-DC23-464B-BAF8-0C91E71D60EE}" destId="{99686CCB-3527-4D53-AB2C-BE98DA2E92E7}" srcOrd="0" destOrd="0" presId="urn:microsoft.com/office/officeart/2005/8/layout/hierarchy6"/>
    <dgm:cxn modelId="{CC749A5A-7B2D-43A5-AE0F-A6E290B8C931}" type="presParOf" srcId="{AF9D9F62-4C52-4B34-BF9D-F1B1BD602D7C}" destId="{8CD44516-B83A-474E-A1F7-06853CD24AD1}" srcOrd="0" destOrd="0" presId="urn:microsoft.com/office/officeart/2005/8/layout/hierarchy6"/>
    <dgm:cxn modelId="{9332B5CB-3297-47C9-A43C-46F2D5F2011E}" type="presParOf" srcId="{8CD44516-B83A-474E-A1F7-06853CD24AD1}" destId="{D9B8D89A-EC7C-43A6-86D0-8017C653DC35}" srcOrd="0" destOrd="0" presId="urn:microsoft.com/office/officeart/2005/8/layout/hierarchy6"/>
    <dgm:cxn modelId="{DB3D505D-4A84-4CE6-93E1-FD2329361BC0}" type="presParOf" srcId="{D9B8D89A-EC7C-43A6-86D0-8017C653DC35}" destId="{CAAF5917-0B25-45F9-82DD-6F039348D5ED}" srcOrd="0" destOrd="0" presId="urn:microsoft.com/office/officeart/2005/8/layout/hierarchy6"/>
    <dgm:cxn modelId="{012D9006-4283-4C15-B685-30FA233D7C3B}" type="presParOf" srcId="{CAAF5917-0B25-45F9-82DD-6F039348D5ED}" destId="{99686CCB-3527-4D53-AB2C-BE98DA2E92E7}" srcOrd="0" destOrd="0" presId="urn:microsoft.com/office/officeart/2005/8/layout/hierarchy6"/>
    <dgm:cxn modelId="{ACDC80EB-6F2C-4D45-ABAD-794F0E618C6E}" type="presParOf" srcId="{CAAF5917-0B25-45F9-82DD-6F039348D5ED}" destId="{81837A85-84F9-4E70-9603-DCAC94B4CDC4}" srcOrd="1" destOrd="0" presId="urn:microsoft.com/office/officeart/2005/8/layout/hierarchy6"/>
    <dgm:cxn modelId="{FCD30F7D-C82E-4EF3-94AE-DC9995E42A4D}" type="presParOf" srcId="{81837A85-84F9-4E70-9603-DCAC94B4CDC4}" destId="{F4EEF237-DC84-4F89-8DED-6B5002682CBB}" srcOrd="0" destOrd="0" presId="urn:microsoft.com/office/officeart/2005/8/layout/hierarchy6"/>
    <dgm:cxn modelId="{0F75442C-1784-4F49-922D-150D0C65EEC5}" type="presParOf" srcId="{81837A85-84F9-4E70-9603-DCAC94B4CDC4}" destId="{EF1C5197-08CC-4E2E-B510-8A2439DE6EAB}" srcOrd="1" destOrd="0" presId="urn:microsoft.com/office/officeart/2005/8/layout/hierarchy6"/>
    <dgm:cxn modelId="{97B0DD5D-4971-4B13-AC4B-45300D27608F}" type="presParOf" srcId="{EF1C5197-08CC-4E2E-B510-8A2439DE6EAB}" destId="{C9AE84C8-FE5A-411E-A7C4-A19AA50FAF1F}" srcOrd="0" destOrd="0" presId="urn:microsoft.com/office/officeart/2005/8/layout/hierarchy6"/>
    <dgm:cxn modelId="{E3C68045-89C6-4FB4-9B7F-4A10F97602B8}" type="presParOf" srcId="{EF1C5197-08CC-4E2E-B510-8A2439DE6EAB}" destId="{0E7E85EF-3C0A-4CEE-9A91-F3451AD5ED73}" srcOrd="1" destOrd="0" presId="urn:microsoft.com/office/officeart/2005/8/layout/hierarchy6"/>
    <dgm:cxn modelId="{44935592-AB7C-4153-83A0-9F985F437353}" type="presParOf" srcId="{0E7E85EF-3C0A-4CEE-9A91-F3451AD5ED73}" destId="{96C8F4AD-5E7B-4DA9-ADD2-A42B32AADC32}" srcOrd="0" destOrd="0" presId="urn:microsoft.com/office/officeart/2005/8/layout/hierarchy6"/>
    <dgm:cxn modelId="{06CC13F6-E85A-48A8-AEEC-29AFF35A08FE}" type="presParOf" srcId="{0E7E85EF-3C0A-4CEE-9A91-F3451AD5ED73}" destId="{F0E8983F-2AE5-48DD-BAF1-717B08F99F21}" srcOrd="1" destOrd="0" presId="urn:microsoft.com/office/officeart/2005/8/layout/hierarchy6"/>
    <dgm:cxn modelId="{F15EDD0A-CA4E-4858-99E0-9C09CBEEF924}" type="presParOf" srcId="{F0E8983F-2AE5-48DD-BAF1-717B08F99F21}" destId="{CAC1CFBB-E811-46E8-AFA4-EDB981A92DF7}" srcOrd="0" destOrd="0" presId="urn:microsoft.com/office/officeart/2005/8/layout/hierarchy6"/>
    <dgm:cxn modelId="{DCBF24AF-6E78-4BCB-982C-531F09047FEB}" type="presParOf" srcId="{F0E8983F-2AE5-48DD-BAF1-717B08F99F21}" destId="{3B5B6C0A-3058-427F-9D71-1F2E69B9271B}" srcOrd="1" destOrd="0" presId="urn:microsoft.com/office/officeart/2005/8/layout/hierarchy6"/>
    <dgm:cxn modelId="{1273643E-7303-4F6D-96CF-C6B16F1418A8}" type="presParOf" srcId="{0E7E85EF-3C0A-4CEE-9A91-F3451AD5ED73}" destId="{11E3267E-3056-40D4-B44A-CB58989A2A12}" srcOrd="2" destOrd="0" presId="urn:microsoft.com/office/officeart/2005/8/layout/hierarchy6"/>
    <dgm:cxn modelId="{20BE30A8-2C18-4979-A186-FA2DA0D7D036}" type="presParOf" srcId="{0E7E85EF-3C0A-4CEE-9A91-F3451AD5ED73}" destId="{563AB22C-F2BA-499D-83C5-7F7A7DDE7BFA}" srcOrd="3" destOrd="0" presId="urn:microsoft.com/office/officeart/2005/8/layout/hierarchy6"/>
    <dgm:cxn modelId="{AD9EEC19-D399-4F07-8ADD-7F78A473435D}" type="presParOf" srcId="{563AB22C-F2BA-499D-83C5-7F7A7DDE7BFA}" destId="{59B328C3-0CFF-45C7-B17B-90BD4AFFC44F}" srcOrd="0" destOrd="0" presId="urn:microsoft.com/office/officeart/2005/8/layout/hierarchy6"/>
    <dgm:cxn modelId="{B12D5B73-C54F-4B55-9F4F-33A9B8CB9A22}" type="presParOf" srcId="{563AB22C-F2BA-499D-83C5-7F7A7DDE7BFA}" destId="{1111C8A2-6B08-4F4C-9E13-166241460206}" srcOrd="1" destOrd="0" presId="urn:microsoft.com/office/officeart/2005/8/layout/hierarchy6"/>
    <dgm:cxn modelId="{06B1594F-1854-433A-9271-5015484B0AF3}" type="presParOf" srcId="{0E7E85EF-3C0A-4CEE-9A91-F3451AD5ED73}" destId="{8C448F89-BBC7-423D-A734-70E968FC03D7}" srcOrd="4" destOrd="0" presId="urn:microsoft.com/office/officeart/2005/8/layout/hierarchy6"/>
    <dgm:cxn modelId="{0E049511-8A57-4E3A-B128-8D13F401D787}" type="presParOf" srcId="{0E7E85EF-3C0A-4CEE-9A91-F3451AD5ED73}" destId="{E19C6AFC-C758-429C-BDD2-8B639810D689}" srcOrd="5" destOrd="0" presId="urn:microsoft.com/office/officeart/2005/8/layout/hierarchy6"/>
    <dgm:cxn modelId="{4B6599CB-F858-47A0-A53F-F5BB3AE07FDC}" type="presParOf" srcId="{E19C6AFC-C758-429C-BDD2-8B639810D689}" destId="{3515B724-F6B5-4338-A2FE-7B6FD928869D}" srcOrd="0" destOrd="0" presId="urn:microsoft.com/office/officeart/2005/8/layout/hierarchy6"/>
    <dgm:cxn modelId="{65932812-AE60-4DD2-A6C8-52412B09E3E5}" type="presParOf" srcId="{E19C6AFC-C758-429C-BDD2-8B639810D689}" destId="{5E11D559-3A5E-480A-AC61-FDFE80A75FE4}" srcOrd="1" destOrd="0" presId="urn:microsoft.com/office/officeart/2005/8/layout/hierarchy6"/>
    <dgm:cxn modelId="{D82CF308-5D27-4511-89DB-C2ABB7F6B824}" type="presParOf" srcId="{81837A85-84F9-4E70-9603-DCAC94B4CDC4}" destId="{CCC5D237-D0D2-411C-A845-FDE6E594AF34}" srcOrd="2" destOrd="0" presId="urn:microsoft.com/office/officeart/2005/8/layout/hierarchy6"/>
    <dgm:cxn modelId="{D5C72B6D-739D-4A63-9F0E-D0EAE9D9C1FA}" type="presParOf" srcId="{81837A85-84F9-4E70-9603-DCAC94B4CDC4}" destId="{6F14AE1D-EE3A-4532-BDB6-6EF6DD574CF6}" srcOrd="3" destOrd="0" presId="urn:microsoft.com/office/officeart/2005/8/layout/hierarchy6"/>
    <dgm:cxn modelId="{5056FDDA-CA77-402E-8E99-929D201EA5D9}" type="presParOf" srcId="{6F14AE1D-EE3A-4532-BDB6-6EF6DD574CF6}" destId="{89F19DF6-1FEA-40F1-9CCA-66AD50AF0FA2}" srcOrd="0" destOrd="0" presId="urn:microsoft.com/office/officeart/2005/8/layout/hierarchy6"/>
    <dgm:cxn modelId="{E5AD6A64-B5BA-4656-B990-AD96FD72A40D}" type="presParOf" srcId="{6F14AE1D-EE3A-4532-BDB6-6EF6DD574CF6}" destId="{740EDC0F-4AB5-48C1-9012-3B2DF1D2F66C}" srcOrd="1" destOrd="0" presId="urn:microsoft.com/office/officeart/2005/8/layout/hierarchy6"/>
    <dgm:cxn modelId="{E29D976D-1726-4B1C-9836-22B11675849C}" type="presParOf" srcId="{AF9D9F62-4C52-4B34-BF9D-F1B1BD602D7C}" destId="{6033A707-566C-4E77-BB50-B1FFD8B8ACB8}" srcOrd="1" destOrd="0" presId="urn:microsoft.com/office/officeart/2005/8/layout/hierarchy6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41DA250-0BB3-41BF-B6DC-F87AB582D3FD}" type="doc">
      <dgm:prSet loTypeId="urn:microsoft.com/office/officeart/2005/8/layout/radial1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C9A1FBE9-5940-42E4-906D-94DA7A1E4858}">
      <dgm:prSet phldrT="[Texto]" custT="1"/>
      <dgm:spPr/>
      <dgm:t>
        <a:bodyPr/>
        <a:lstStyle/>
        <a:p>
          <a:r>
            <a:rPr lang="es-ES" sz="2800" dirty="0" smtClean="0"/>
            <a:t>Microprocesador</a:t>
          </a:r>
          <a:endParaRPr lang="es-ES" sz="2800" dirty="0"/>
        </a:p>
      </dgm:t>
    </dgm:pt>
    <dgm:pt modelId="{D786A7A0-525A-43CB-A4EA-8181066CB897}" type="parTrans" cxnId="{CB1C27EA-4312-4031-BA7E-8D833A4411D7}">
      <dgm:prSet/>
      <dgm:spPr/>
      <dgm:t>
        <a:bodyPr/>
        <a:lstStyle/>
        <a:p>
          <a:endParaRPr lang="es-ES"/>
        </a:p>
      </dgm:t>
    </dgm:pt>
    <dgm:pt modelId="{C566588C-FE7C-4E8D-8601-117238A784CE}" type="sibTrans" cxnId="{CB1C27EA-4312-4031-BA7E-8D833A4411D7}">
      <dgm:prSet/>
      <dgm:spPr/>
      <dgm:t>
        <a:bodyPr/>
        <a:lstStyle/>
        <a:p>
          <a:endParaRPr lang="es-ES"/>
        </a:p>
      </dgm:t>
    </dgm:pt>
    <dgm:pt modelId="{C52459FF-915B-422F-83DE-692B077D8C65}">
      <dgm:prSet phldrT="[Texto]" custT="1"/>
      <dgm:spPr/>
      <dgm:t>
        <a:bodyPr/>
        <a:lstStyle/>
        <a:p>
          <a:r>
            <a:rPr lang="es-ES" sz="2200" dirty="0" smtClean="0"/>
            <a:t>Núcleos</a:t>
          </a:r>
          <a:endParaRPr lang="es-ES" sz="2200" dirty="0"/>
        </a:p>
      </dgm:t>
    </dgm:pt>
    <dgm:pt modelId="{C4051696-D4A0-4459-81DF-FDD35365DC70}" type="parTrans" cxnId="{6EE05306-ED6D-4350-92EF-53A35EAE5CE1}">
      <dgm:prSet/>
      <dgm:spPr/>
      <dgm:t>
        <a:bodyPr/>
        <a:lstStyle/>
        <a:p>
          <a:endParaRPr lang="es-ES"/>
        </a:p>
      </dgm:t>
    </dgm:pt>
    <dgm:pt modelId="{F5552ED0-DCC3-48AB-A301-75B521EA8F91}" type="sibTrans" cxnId="{6EE05306-ED6D-4350-92EF-53A35EAE5CE1}">
      <dgm:prSet/>
      <dgm:spPr/>
      <dgm:t>
        <a:bodyPr/>
        <a:lstStyle/>
        <a:p>
          <a:endParaRPr lang="es-ES"/>
        </a:p>
      </dgm:t>
    </dgm:pt>
    <dgm:pt modelId="{BDF8D106-63DE-47E3-BB4D-65438587DE9C}">
      <dgm:prSet phldrT="[Texto]" custT="1"/>
      <dgm:spPr/>
      <dgm:t>
        <a:bodyPr/>
        <a:lstStyle/>
        <a:p>
          <a:r>
            <a:rPr lang="es-ES" sz="2200" dirty="0" smtClean="0"/>
            <a:t>Bus de </a:t>
          </a:r>
        </a:p>
        <a:p>
          <a:r>
            <a:rPr lang="es-ES" sz="2200" dirty="0" smtClean="0"/>
            <a:t>datos</a:t>
          </a:r>
          <a:endParaRPr lang="es-ES" sz="2200" dirty="0"/>
        </a:p>
      </dgm:t>
    </dgm:pt>
    <dgm:pt modelId="{9346F208-E099-4600-AA16-7AFC55F78B7F}" type="parTrans" cxnId="{69DEE545-C047-4354-BCDD-BB15944E0A7A}">
      <dgm:prSet/>
      <dgm:spPr/>
      <dgm:t>
        <a:bodyPr/>
        <a:lstStyle/>
        <a:p>
          <a:endParaRPr lang="es-ES"/>
        </a:p>
      </dgm:t>
    </dgm:pt>
    <dgm:pt modelId="{535AC141-D831-45E9-959E-3069C81799AB}" type="sibTrans" cxnId="{69DEE545-C047-4354-BCDD-BB15944E0A7A}">
      <dgm:prSet/>
      <dgm:spPr/>
      <dgm:t>
        <a:bodyPr/>
        <a:lstStyle/>
        <a:p>
          <a:endParaRPr lang="es-ES"/>
        </a:p>
      </dgm:t>
    </dgm:pt>
    <dgm:pt modelId="{CFFB3F7D-CAAF-4386-8161-4686C38F5CDE}">
      <dgm:prSet phldrT="[Texto]" custT="1"/>
      <dgm:spPr/>
      <dgm:t>
        <a:bodyPr/>
        <a:lstStyle/>
        <a:p>
          <a:r>
            <a:rPr lang="es-ES" sz="2200" dirty="0" err="1" smtClean="0"/>
            <a:t>Arquitec</a:t>
          </a:r>
          <a:r>
            <a:rPr lang="es-ES" sz="2200" dirty="0" smtClean="0"/>
            <a:t>-tura</a:t>
          </a:r>
          <a:endParaRPr lang="es-ES" sz="2200" dirty="0"/>
        </a:p>
      </dgm:t>
    </dgm:pt>
    <dgm:pt modelId="{B765AAA1-31C2-41B9-BCC9-847EF2BA64BF}" type="parTrans" cxnId="{BE5C69C0-2E04-4427-B0D2-C93013B7002D}">
      <dgm:prSet/>
      <dgm:spPr/>
      <dgm:t>
        <a:bodyPr/>
        <a:lstStyle/>
        <a:p>
          <a:endParaRPr lang="es-ES"/>
        </a:p>
      </dgm:t>
    </dgm:pt>
    <dgm:pt modelId="{F95180D0-27C1-4D62-B368-65FB94D7C767}" type="sibTrans" cxnId="{BE5C69C0-2E04-4427-B0D2-C93013B7002D}">
      <dgm:prSet/>
      <dgm:spPr/>
      <dgm:t>
        <a:bodyPr/>
        <a:lstStyle/>
        <a:p>
          <a:endParaRPr lang="es-ES"/>
        </a:p>
      </dgm:t>
    </dgm:pt>
    <dgm:pt modelId="{838D8726-6EAD-4DA4-8C91-6A02F3F0BDA0}">
      <dgm:prSet phldrT="[Texto]" custT="1"/>
      <dgm:spPr/>
      <dgm:t>
        <a:bodyPr/>
        <a:lstStyle/>
        <a:p>
          <a:r>
            <a:rPr lang="es-ES" sz="2200" dirty="0" smtClean="0"/>
            <a:t>Marcas</a:t>
          </a:r>
          <a:endParaRPr lang="es-ES" sz="2200" dirty="0"/>
        </a:p>
      </dgm:t>
    </dgm:pt>
    <dgm:pt modelId="{36A7F702-6028-476B-BC98-B604907AE174}" type="parTrans" cxnId="{CB75890D-6BB3-48F5-B9DC-65C825F38C9C}">
      <dgm:prSet/>
      <dgm:spPr/>
      <dgm:t>
        <a:bodyPr/>
        <a:lstStyle/>
        <a:p>
          <a:endParaRPr lang="es-ES"/>
        </a:p>
      </dgm:t>
    </dgm:pt>
    <dgm:pt modelId="{1C4CA657-35F0-4D4C-9D9B-27517274C5CD}" type="sibTrans" cxnId="{CB75890D-6BB3-48F5-B9DC-65C825F38C9C}">
      <dgm:prSet/>
      <dgm:spPr/>
      <dgm:t>
        <a:bodyPr/>
        <a:lstStyle/>
        <a:p>
          <a:endParaRPr lang="es-ES"/>
        </a:p>
      </dgm:t>
    </dgm:pt>
    <dgm:pt modelId="{3B8831E5-AA79-4FEC-A189-36E1CF822B0F}">
      <dgm:prSet phldrT="[Texto]" custT="1"/>
      <dgm:spPr/>
      <dgm:t>
        <a:bodyPr/>
        <a:lstStyle/>
        <a:p>
          <a:r>
            <a:rPr lang="es-ES" sz="2200" dirty="0" smtClean="0"/>
            <a:t>Velocidad de caché</a:t>
          </a:r>
          <a:endParaRPr lang="es-ES" sz="2200" dirty="0"/>
        </a:p>
      </dgm:t>
    </dgm:pt>
    <dgm:pt modelId="{7D4BE717-B2C1-4B73-B876-956F80689244}" type="parTrans" cxnId="{A869C1E6-3F28-4BB3-90F2-C6D0B527409B}">
      <dgm:prSet/>
      <dgm:spPr/>
      <dgm:t>
        <a:bodyPr/>
        <a:lstStyle/>
        <a:p>
          <a:endParaRPr lang="es-ES"/>
        </a:p>
      </dgm:t>
    </dgm:pt>
    <dgm:pt modelId="{C595F16F-735C-4883-8C7E-BFD727616F43}" type="sibTrans" cxnId="{A869C1E6-3F28-4BB3-90F2-C6D0B527409B}">
      <dgm:prSet/>
      <dgm:spPr/>
      <dgm:t>
        <a:bodyPr/>
        <a:lstStyle/>
        <a:p>
          <a:endParaRPr lang="es-ES"/>
        </a:p>
      </dgm:t>
    </dgm:pt>
    <dgm:pt modelId="{412E1F8E-4C43-4EB9-BF98-81231485EC33}" type="pres">
      <dgm:prSet presAssocID="{641DA250-0BB3-41BF-B6DC-F87AB582D3FD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82EEAAAA-D767-4AB3-9D0E-81D88B9356DE}" type="pres">
      <dgm:prSet presAssocID="{C9A1FBE9-5940-42E4-906D-94DA7A1E4858}" presName="centerShape" presStyleLbl="node0" presStyleIdx="0" presStyleCnt="1" custScaleX="260110" custScaleY="104962" custLinFactNeighborX="-1998" custLinFactNeighborY="-11609"/>
      <dgm:spPr/>
      <dgm:t>
        <a:bodyPr/>
        <a:lstStyle/>
        <a:p>
          <a:endParaRPr lang="es-ES"/>
        </a:p>
      </dgm:t>
    </dgm:pt>
    <dgm:pt modelId="{62C73677-FCA7-4511-89DE-58206C7E047E}" type="pres">
      <dgm:prSet presAssocID="{C4051696-D4A0-4459-81DF-FDD35365DC70}" presName="Name9" presStyleLbl="parChTrans1D2" presStyleIdx="0" presStyleCnt="5"/>
      <dgm:spPr/>
      <dgm:t>
        <a:bodyPr/>
        <a:lstStyle/>
        <a:p>
          <a:endParaRPr lang="es-ES"/>
        </a:p>
      </dgm:t>
    </dgm:pt>
    <dgm:pt modelId="{6706BB91-ADF5-4FD2-953A-2C31924CF27E}" type="pres">
      <dgm:prSet presAssocID="{C4051696-D4A0-4459-81DF-FDD35365DC70}" presName="connTx" presStyleLbl="parChTrans1D2" presStyleIdx="0" presStyleCnt="5"/>
      <dgm:spPr/>
      <dgm:t>
        <a:bodyPr/>
        <a:lstStyle/>
        <a:p>
          <a:endParaRPr lang="es-ES"/>
        </a:p>
      </dgm:t>
    </dgm:pt>
    <dgm:pt modelId="{A0C9A416-7CAF-4C29-9537-82416A2A588A}" type="pres">
      <dgm:prSet presAssocID="{C52459FF-915B-422F-83DE-692B077D8C65}" presName="node" presStyleLbl="node1" presStyleIdx="0" presStyleCnt="5" custScaleX="123727" custScaleY="120812" custRadScaleRad="178522" custRadScaleInc="241850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EF31E06E-D6EA-45BF-A7C2-A2094118C3C9}" type="pres">
      <dgm:prSet presAssocID="{9346F208-E099-4600-AA16-7AFC55F78B7F}" presName="Name9" presStyleLbl="parChTrans1D2" presStyleIdx="1" presStyleCnt="5"/>
      <dgm:spPr/>
      <dgm:t>
        <a:bodyPr/>
        <a:lstStyle/>
        <a:p>
          <a:endParaRPr lang="es-ES"/>
        </a:p>
      </dgm:t>
    </dgm:pt>
    <dgm:pt modelId="{AF102EE5-F5FF-4749-96B2-E2E76848A5C2}" type="pres">
      <dgm:prSet presAssocID="{9346F208-E099-4600-AA16-7AFC55F78B7F}" presName="connTx" presStyleLbl="parChTrans1D2" presStyleIdx="1" presStyleCnt="5"/>
      <dgm:spPr/>
      <dgm:t>
        <a:bodyPr/>
        <a:lstStyle/>
        <a:p>
          <a:endParaRPr lang="es-ES"/>
        </a:p>
      </dgm:t>
    </dgm:pt>
    <dgm:pt modelId="{044D88F1-5DC7-4C6F-9E23-DB53BB025DAA}" type="pres">
      <dgm:prSet presAssocID="{BDF8D106-63DE-47E3-BB4D-65438587DE9C}" presName="node" presStyleLbl="node1" presStyleIdx="1" presStyleCnt="5" custScaleX="123727" custScaleY="120812" custRadScaleRad="142168" custRadScaleInc="143476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E132BD4A-DAEB-4FE9-8524-8B6B4E7CD073}" type="pres">
      <dgm:prSet presAssocID="{7D4BE717-B2C1-4B73-B876-956F80689244}" presName="Name9" presStyleLbl="parChTrans1D2" presStyleIdx="2" presStyleCnt="5"/>
      <dgm:spPr/>
      <dgm:t>
        <a:bodyPr/>
        <a:lstStyle/>
        <a:p>
          <a:endParaRPr lang="es-ES"/>
        </a:p>
      </dgm:t>
    </dgm:pt>
    <dgm:pt modelId="{DF4A3C15-D683-4A92-82D3-D16432358915}" type="pres">
      <dgm:prSet presAssocID="{7D4BE717-B2C1-4B73-B876-956F80689244}" presName="connTx" presStyleLbl="parChTrans1D2" presStyleIdx="2" presStyleCnt="5"/>
      <dgm:spPr/>
      <dgm:t>
        <a:bodyPr/>
        <a:lstStyle/>
        <a:p>
          <a:endParaRPr lang="es-ES"/>
        </a:p>
      </dgm:t>
    </dgm:pt>
    <dgm:pt modelId="{09415E2C-895A-4176-8707-D58E0FDFB463}" type="pres">
      <dgm:prSet presAssocID="{3B8831E5-AA79-4FEC-A189-36E1CF822B0F}" presName="node" presStyleLbl="node1" presStyleIdx="2" presStyleCnt="5" custScaleX="123727" custScaleY="120812" custRadScaleRad="82030" custRadScaleInc="106875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FE3B8833-AB10-4783-9489-91013045B1A5}" type="pres">
      <dgm:prSet presAssocID="{B765AAA1-31C2-41B9-BCC9-847EF2BA64BF}" presName="Name9" presStyleLbl="parChTrans1D2" presStyleIdx="3" presStyleCnt="5"/>
      <dgm:spPr/>
      <dgm:t>
        <a:bodyPr/>
        <a:lstStyle/>
        <a:p>
          <a:endParaRPr lang="es-ES"/>
        </a:p>
      </dgm:t>
    </dgm:pt>
    <dgm:pt modelId="{69E10192-C9E4-4235-A450-2029945E886A}" type="pres">
      <dgm:prSet presAssocID="{B765AAA1-31C2-41B9-BCC9-847EF2BA64BF}" presName="connTx" presStyleLbl="parChTrans1D2" presStyleIdx="3" presStyleCnt="5"/>
      <dgm:spPr/>
      <dgm:t>
        <a:bodyPr/>
        <a:lstStyle/>
        <a:p>
          <a:endParaRPr lang="es-ES"/>
        </a:p>
      </dgm:t>
    </dgm:pt>
    <dgm:pt modelId="{F0F63B9F-977F-47D0-BD01-A8135480F490}" type="pres">
      <dgm:prSet presAssocID="{CFFB3F7D-CAAF-4386-8161-4686C38F5CDE}" presName="node" presStyleLbl="node1" presStyleIdx="3" presStyleCnt="5" custScaleX="123727" custScaleY="120812" custRadScaleRad="149478" custRadScaleInc="66611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71ACD733-6B22-4F28-BE66-3A40C0DED196}" type="pres">
      <dgm:prSet presAssocID="{36A7F702-6028-476B-BC98-B604907AE174}" presName="Name9" presStyleLbl="parChTrans1D2" presStyleIdx="4" presStyleCnt="5"/>
      <dgm:spPr/>
      <dgm:t>
        <a:bodyPr/>
        <a:lstStyle/>
        <a:p>
          <a:endParaRPr lang="es-ES"/>
        </a:p>
      </dgm:t>
    </dgm:pt>
    <dgm:pt modelId="{776BB71B-D38C-4975-A1E2-669A7136A80E}" type="pres">
      <dgm:prSet presAssocID="{36A7F702-6028-476B-BC98-B604907AE174}" presName="connTx" presStyleLbl="parChTrans1D2" presStyleIdx="4" presStyleCnt="5"/>
      <dgm:spPr/>
      <dgm:t>
        <a:bodyPr/>
        <a:lstStyle/>
        <a:p>
          <a:endParaRPr lang="es-ES"/>
        </a:p>
      </dgm:t>
    </dgm:pt>
    <dgm:pt modelId="{DEE8EDB5-1DEF-44D9-9002-E76CEC16CAEC}" type="pres">
      <dgm:prSet presAssocID="{838D8726-6EAD-4DA4-8C91-6A02F3F0BDA0}" presName="node" presStyleLbl="node1" presStyleIdx="4" presStyleCnt="5" custScaleX="123727" custScaleY="120812" custRadScaleRad="181852" custRadScaleInc="-38495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E6783C01-3A34-4E19-AC35-F1D4772BB476}" type="presOf" srcId="{9346F208-E099-4600-AA16-7AFC55F78B7F}" destId="{AF102EE5-F5FF-4749-96B2-E2E76848A5C2}" srcOrd="1" destOrd="0" presId="urn:microsoft.com/office/officeart/2005/8/layout/radial1"/>
    <dgm:cxn modelId="{9D37DBB0-E752-4943-AE0A-CC5041306850}" type="presOf" srcId="{36A7F702-6028-476B-BC98-B604907AE174}" destId="{71ACD733-6B22-4F28-BE66-3A40C0DED196}" srcOrd="0" destOrd="0" presId="urn:microsoft.com/office/officeart/2005/8/layout/radial1"/>
    <dgm:cxn modelId="{F660FF74-4694-4932-B26A-B9145B69C486}" type="presOf" srcId="{C9A1FBE9-5940-42E4-906D-94DA7A1E4858}" destId="{82EEAAAA-D767-4AB3-9D0E-81D88B9356DE}" srcOrd="0" destOrd="0" presId="urn:microsoft.com/office/officeart/2005/8/layout/radial1"/>
    <dgm:cxn modelId="{340911C6-C12E-43BE-9FF1-30B634E70B31}" type="presOf" srcId="{7D4BE717-B2C1-4B73-B876-956F80689244}" destId="{DF4A3C15-D683-4A92-82D3-D16432358915}" srcOrd="1" destOrd="0" presId="urn:microsoft.com/office/officeart/2005/8/layout/radial1"/>
    <dgm:cxn modelId="{B8E6EF83-0392-49BA-9A3C-71D3B99E20FF}" type="presOf" srcId="{36A7F702-6028-476B-BC98-B604907AE174}" destId="{776BB71B-D38C-4975-A1E2-669A7136A80E}" srcOrd="1" destOrd="0" presId="urn:microsoft.com/office/officeart/2005/8/layout/radial1"/>
    <dgm:cxn modelId="{8559B7C0-9BCB-4352-BF73-3D3FAE87CF7B}" type="presOf" srcId="{9346F208-E099-4600-AA16-7AFC55F78B7F}" destId="{EF31E06E-D6EA-45BF-A7C2-A2094118C3C9}" srcOrd="0" destOrd="0" presId="urn:microsoft.com/office/officeart/2005/8/layout/radial1"/>
    <dgm:cxn modelId="{BAD3844D-F393-478D-B929-75414568B682}" type="presOf" srcId="{838D8726-6EAD-4DA4-8C91-6A02F3F0BDA0}" destId="{DEE8EDB5-1DEF-44D9-9002-E76CEC16CAEC}" srcOrd="0" destOrd="0" presId="urn:microsoft.com/office/officeart/2005/8/layout/radial1"/>
    <dgm:cxn modelId="{CB75890D-6BB3-48F5-B9DC-65C825F38C9C}" srcId="{C9A1FBE9-5940-42E4-906D-94DA7A1E4858}" destId="{838D8726-6EAD-4DA4-8C91-6A02F3F0BDA0}" srcOrd="4" destOrd="0" parTransId="{36A7F702-6028-476B-BC98-B604907AE174}" sibTransId="{1C4CA657-35F0-4D4C-9D9B-27517274C5CD}"/>
    <dgm:cxn modelId="{1A8318C5-2EA1-4768-9006-CC73AF9F26E1}" type="presOf" srcId="{CFFB3F7D-CAAF-4386-8161-4686C38F5CDE}" destId="{F0F63B9F-977F-47D0-BD01-A8135480F490}" srcOrd="0" destOrd="0" presId="urn:microsoft.com/office/officeart/2005/8/layout/radial1"/>
    <dgm:cxn modelId="{A869C1E6-3F28-4BB3-90F2-C6D0B527409B}" srcId="{C9A1FBE9-5940-42E4-906D-94DA7A1E4858}" destId="{3B8831E5-AA79-4FEC-A189-36E1CF822B0F}" srcOrd="2" destOrd="0" parTransId="{7D4BE717-B2C1-4B73-B876-956F80689244}" sibTransId="{C595F16F-735C-4883-8C7E-BFD727616F43}"/>
    <dgm:cxn modelId="{E1A685DD-0F6E-481E-A4DD-BFB770536220}" type="presOf" srcId="{3B8831E5-AA79-4FEC-A189-36E1CF822B0F}" destId="{09415E2C-895A-4176-8707-D58E0FDFB463}" srcOrd="0" destOrd="0" presId="urn:microsoft.com/office/officeart/2005/8/layout/radial1"/>
    <dgm:cxn modelId="{EBB1A0D1-D916-479E-9752-0E0AD53D5BB8}" type="presOf" srcId="{7D4BE717-B2C1-4B73-B876-956F80689244}" destId="{E132BD4A-DAEB-4FE9-8524-8B6B4E7CD073}" srcOrd="0" destOrd="0" presId="urn:microsoft.com/office/officeart/2005/8/layout/radial1"/>
    <dgm:cxn modelId="{6EE05306-ED6D-4350-92EF-53A35EAE5CE1}" srcId="{C9A1FBE9-5940-42E4-906D-94DA7A1E4858}" destId="{C52459FF-915B-422F-83DE-692B077D8C65}" srcOrd="0" destOrd="0" parTransId="{C4051696-D4A0-4459-81DF-FDD35365DC70}" sibTransId="{F5552ED0-DCC3-48AB-A301-75B521EA8F91}"/>
    <dgm:cxn modelId="{B960623B-B087-4632-97DC-F5A46DFAB232}" type="presOf" srcId="{B765AAA1-31C2-41B9-BCC9-847EF2BA64BF}" destId="{FE3B8833-AB10-4783-9489-91013045B1A5}" srcOrd="0" destOrd="0" presId="urn:microsoft.com/office/officeart/2005/8/layout/radial1"/>
    <dgm:cxn modelId="{E3874A9B-9134-4D30-9ECD-7A1A6CA9708A}" type="presOf" srcId="{641DA250-0BB3-41BF-B6DC-F87AB582D3FD}" destId="{412E1F8E-4C43-4EB9-BF98-81231485EC33}" srcOrd="0" destOrd="0" presId="urn:microsoft.com/office/officeart/2005/8/layout/radial1"/>
    <dgm:cxn modelId="{CB1C27EA-4312-4031-BA7E-8D833A4411D7}" srcId="{641DA250-0BB3-41BF-B6DC-F87AB582D3FD}" destId="{C9A1FBE9-5940-42E4-906D-94DA7A1E4858}" srcOrd="0" destOrd="0" parTransId="{D786A7A0-525A-43CB-A4EA-8181066CB897}" sibTransId="{C566588C-FE7C-4E8D-8601-117238A784CE}"/>
    <dgm:cxn modelId="{B4DBA677-6EB0-49F5-820F-AD5B32FF0647}" type="presOf" srcId="{C4051696-D4A0-4459-81DF-FDD35365DC70}" destId="{6706BB91-ADF5-4FD2-953A-2C31924CF27E}" srcOrd="1" destOrd="0" presId="urn:microsoft.com/office/officeart/2005/8/layout/radial1"/>
    <dgm:cxn modelId="{3606ED87-8059-4A7A-9041-2D0F77016D90}" type="presOf" srcId="{BDF8D106-63DE-47E3-BB4D-65438587DE9C}" destId="{044D88F1-5DC7-4C6F-9E23-DB53BB025DAA}" srcOrd="0" destOrd="0" presId="urn:microsoft.com/office/officeart/2005/8/layout/radial1"/>
    <dgm:cxn modelId="{BE5C69C0-2E04-4427-B0D2-C93013B7002D}" srcId="{C9A1FBE9-5940-42E4-906D-94DA7A1E4858}" destId="{CFFB3F7D-CAAF-4386-8161-4686C38F5CDE}" srcOrd="3" destOrd="0" parTransId="{B765AAA1-31C2-41B9-BCC9-847EF2BA64BF}" sibTransId="{F95180D0-27C1-4D62-B368-65FB94D7C767}"/>
    <dgm:cxn modelId="{B4F8E9CA-CE2C-4481-8ABE-D6FC8FD46F03}" type="presOf" srcId="{B765AAA1-31C2-41B9-BCC9-847EF2BA64BF}" destId="{69E10192-C9E4-4235-A450-2029945E886A}" srcOrd="1" destOrd="0" presId="urn:microsoft.com/office/officeart/2005/8/layout/radial1"/>
    <dgm:cxn modelId="{67D407A3-75A8-46C6-A801-2C49BE05635B}" type="presOf" srcId="{C4051696-D4A0-4459-81DF-FDD35365DC70}" destId="{62C73677-FCA7-4511-89DE-58206C7E047E}" srcOrd="0" destOrd="0" presId="urn:microsoft.com/office/officeart/2005/8/layout/radial1"/>
    <dgm:cxn modelId="{69DEE545-C047-4354-BCDD-BB15944E0A7A}" srcId="{C9A1FBE9-5940-42E4-906D-94DA7A1E4858}" destId="{BDF8D106-63DE-47E3-BB4D-65438587DE9C}" srcOrd="1" destOrd="0" parTransId="{9346F208-E099-4600-AA16-7AFC55F78B7F}" sibTransId="{535AC141-D831-45E9-959E-3069C81799AB}"/>
    <dgm:cxn modelId="{57B60F3C-5A79-4322-8257-179CBC9D740B}" type="presOf" srcId="{C52459FF-915B-422F-83DE-692B077D8C65}" destId="{A0C9A416-7CAF-4C29-9537-82416A2A588A}" srcOrd="0" destOrd="0" presId="urn:microsoft.com/office/officeart/2005/8/layout/radial1"/>
    <dgm:cxn modelId="{C698A26E-47D9-4C1B-8D51-D28557CEFD69}" type="presParOf" srcId="{412E1F8E-4C43-4EB9-BF98-81231485EC33}" destId="{82EEAAAA-D767-4AB3-9D0E-81D88B9356DE}" srcOrd="0" destOrd="0" presId="urn:microsoft.com/office/officeart/2005/8/layout/radial1"/>
    <dgm:cxn modelId="{C4655C92-D5B7-4BF3-8582-8360DA76829A}" type="presParOf" srcId="{412E1F8E-4C43-4EB9-BF98-81231485EC33}" destId="{62C73677-FCA7-4511-89DE-58206C7E047E}" srcOrd="1" destOrd="0" presId="urn:microsoft.com/office/officeart/2005/8/layout/radial1"/>
    <dgm:cxn modelId="{3B047B7C-3255-429A-A8C2-388B1C508359}" type="presParOf" srcId="{62C73677-FCA7-4511-89DE-58206C7E047E}" destId="{6706BB91-ADF5-4FD2-953A-2C31924CF27E}" srcOrd="0" destOrd="0" presId="urn:microsoft.com/office/officeart/2005/8/layout/radial1"/>
    <dgm:cxn modelId="{8DB0D215-3068-40FA-AB83-DFFE6293D593}" type="presParOf" srcId="{412E1F8E-4C43-4EB9-BF98-81231485EC33}" destId="{A0C9A416-7CAF-4C29-9537-82416A2A588A}" srcOrd="2" destOrd="0" presId="urn:microsoft.com/office/officeart/2005/8/layout/radial1"/>
    <dgm:cxn modelId="{5FE6EF3F-B6E7-4D66-9AFC-F5550B763E1F}" type="presParOf" srcId="{412E1F8E-4C43-4EB9-BF98-81231485EC33}" destId="{EF31E06E-D6EA-45BF-A7C2-A2094118C3C9}" srcOrd="3" destOrd="0" presId="urn:microsoft.com/office/officeart/2005/8/layout/radial1"/>
    <dgm:cxn modelId="{D0CB5C1D-4013-4467-936F-4B346715904E}" type="presParOf" srcId="{EF31E06E-D6EA-45BF-A7C2-A2094118C3C9}" destId="{AF102EE5-F5FF-4749-96B2-E2E76848A5C2}" srcOrd="0" destOrd="0" presId="urn:microsoft.com/office/officeart/2005/8/layout/radial1"/>
    <dgm:cxn modelId="{C335D6C4-49EE-47C6-9DDC-583B8530C427}" type="presParOf" srcId="{412E1F8E-4C43-4EB9-BF98-81231485EC33}" destId="{044D88F1-5DC7-4C6F-9E23-DB53BB025DAA}" srcOrd="4" destOrd="0" presId="urn:microsoft.com/office/officeart/2005/8/layout/radial1"/>
    <dgm:cxn modelId="{93497316-E9DD-4329-94EF-3F951BE92BD6}" type="presParOf" srcId="{412E1F8E-4C43-4EB9-BF98-81231485EC33}" destId="{E132BD4A-DAEB-4FE9-8524-8B6B4E7CD073}" srcOrd="5" destOrd="0" presId="urn:microsoft.com/office/officeart/2005/8/layout/radial1"/>
    <dgm:cxn modelId="{849CD754-85C8-44FC-BDB1-85A3568B70BA}" type="presParOf" srcId="{E132BD4A-DAEB-4FE9-8524-8B6B4E7CD073}" destId="{DF4A3C15-D683-4A92-82D3-D16432358915}" srcOrd="0" destOrd="0" presId="urn:microsoft.com/office/officeart/2005/8/layout/radial1"/>
    <dgm:cxn modelId="{98811E1D-1674-4503-A0EA-2F48CCBD80CF}" type="presParOf" srcId="{412E1F8E-4C43-4EB9-BF98-81231485EC33}" destId="{09415E2C-895A-4176-8707-D58E0FDFB463}" srcOrd="6" destOrd="0" presId="urn:microsoft.com/office/officeart/2005/8/layout/radial1"/>
    <dgm:cxn modelId="{347B6D87-5A60-4521-B7C2-793F3AE7C030}" type="presParOf" srcId="{412E1F8E-4C43-4EB9-BF98-81231485EC33}" destId="{FE3B8833-AB10-4783-9489-91013045B1A5}" srcOrd="7" destOrd="0" presId="urn:microsoft.com/office/officeart/2005/8/layout/radial1"/>
    <dgm:cxn modelId="{A32F015A-E865-4EFF-B223-9F5BB2D25894}" type="presParOf" srcId="{FE3B8833-AB10-4783-9489-91013045B1A5}" destId="{69E10192-C9E4-4235-A450-2029945E886A}" srcOrd="0" destOrd="0" presId="urn:microsoft.com/office/officeart/2005/8/layout/radial1"/>
    <dgm:cxn modelId="{578897A1-FEF2-401B-B08E-044A4C7D5C79}" type="presParOf" srcId="{412E1F8E-4C43-4EB9-BF98-81231485EC33}" destId="{F0F63B9F-977F-47D0-BD01-A8135480F490}" srcOrd="8" destOrd="0" presId="urn:microsoft.com/office/officeart/2005/8/layout/radial1"/>
    <dgm:cxn modelId="{2F212009-966B-4BE8-A001-A4E2614D95D9}" type="presParOf" srcId="{412E1F8E-4C43-4EB9-BF98-81231485EC33}" destId="{71ACD733-6B22-4F28-BE66-3A40C0DED196}" srcOrd="9" destOrd="0" presId="urn:microsoft.com/office/officeart/2005/8/layout/radial1"/>
    <dgm:cxn modelId="{27C37CA7-CB5B-4972-8B84-605F80576AD8}" type="presParOf" srcId="{71ACD733-6B22-4F28-BE66-3A40C0DED196}" destId="{776BB71B-D38C-4975-A1E2-669A7136A80E}" srcOrd="0" destOrd="0" presId="urn:microsoft.com/office/officeart/2005/8/layout/radial1"/>
    <dgm:cxn modelId="{702F7230-16CB-4B4F-9D87-51FC3CB69A72}" type="presParOf" srcId="{412E1F8E-4C43-4EB9-BF98-81231485EC33}" destId="{DEE8EDB5-1DEF-44D9-9002-E76CEC16CAEC}" srcOrd="10" destOrd="0" presId="urn:microsoft.com/office/officeart/2005/8/layout/radial1"/>
  </dgm:cxnLst>
  <dgm:bg/>
  <dgm:whole/>
  <dgm:extLst>
    <a:ext uri="http://schemas.microsoft.com/office/drawing/2008/diagram">
      <dsp:dataModelExt xmlns:dsp="http://schemas.microsoft.com/office/drawing/2008/diagram" xmlns="" relId="rId10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99686CCB-3527-4D53-AB2C-BE98DA2E92E7}">
      <dsp:nvSpPr>
        <dsp:cNvPr id="0" name=""/>
        <dsp:cNvSpPr/>
      </dsp:nvSpPr>
      <dsp:spPr>
        <a:xfrm>
          <a:off x="3168349" y="0"/>
          <a:ext cx="1786160" cy="119077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500" kern="1200" dirty="0" smtClean="0"/>
            <a:t>Placa base</a:t>
          </a:r>
          <a:endParaRPr lang="es-ES" sz="2500" kern="1200" dirty="0"/>
        </a:p>
      </dsp:txBody>
      <dsp:txXfrm>
        <a:off x="3168349" y="0"/>
        <a:ext cx="1786160" cy="1190773"/>
      </dsp:txXfrm>
    </dsp:sp>
    <dsp:sp modelId="{F4EEF237-DC84-4F89-8DED-6B5002682CBB}">
      <dsp:nvSpPr>
        <dsp:cNvPr id="0" name=""/>
        <dsp:cNvSpPr/>
      </dsp:nvSpPr>
      <dsp:spPr>
        <a:xfrm>
          <a:off x="1757174" y="1190773"/>
          <a:ext cx="2304254" cy="393407"/>
        </a:xfrm>
        <a:custGeom>
          <a:avLst/>
          <a:gdLst/>
          <a:ahLst/>
          <a:cxnLst/>
          <a:rect l="0" t="0" r="0" b="0"/>
          <a:pathLst>
            <a:path>
              <a:moveTo>
                <a:pt x="2304254" y="0"/>
              </a:moveTo>
              <a:lnTo>
                <a:pt x="2304254" y="196703"/>
              </a:lnTo>
              <a:lnTo>
                <a:pt x="0" y="196703"/>
              </a:lnTo>
              <a:lnTo>
                <a:pt x="0" y="393407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9AE84C8-FE5A-411E-A7C4-A19AA50FAF1F}">
      <dsp:nvSpPr>
        <dsp:cNvPr id="0" name=""/>
        <dsp:cNvSpPr/>
      </dsp:nvSpPr>
      <dsp:spPr>
        <a:xfrm>
          <a:off x="864094" y="1584180"/>
          <a:ext cx="1786160" cy="119077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500" kern="1200" dirty="0" smtClean="0"/>
            <a:t>Buses</a:t>
          </a:r>
          <a:endParaRPr lang="es-ES" sz="2500" kern="1200" dirty="0"/>
        </a:p>
      </dsp:txBody>
      <dsp:txXfrm>
        <a:off x="864094" y="1584180"/>
        <a:ext cx="1786160" cy="1190773"/>
      </dsp:txXfrm>
    </dsp:sp>
    <dsp:sp modelId="{96C8F4AD-5E7B-4DA9-ADD2-A42B32AADC32}">
      <dsp:nvSpPr>
        <dsp:cNvPr id="0" name=""/>
        <dsp:cNvSpPr/>
      </dsp:nvSpPr>
      <dsp:spPr>
        <a:xfrm>
          <a:off x="1711454" y="2774954"/>
          <a:ext cx="91440" cy="537420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537420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AC1CFBB-E811-46E8-AFA4-EDB981A92DF7}">
      <dsp:nvSpPr>
        <dsp:cNvPr id="0" name=""/>
        <dsp:cNvSpPr/>
      </dsp:nvSpPr>
      <dsp:spPr>
        <a:xfrm>
          <a:off x="864094" y="3312374"/>
          <a:ext cx="1786160" cy="119077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500" kern="1200" dirty="0" smtClean="0"/>
            <a:t>Datos</a:t>
          </a:r>
          <a:endParaRPr lang="es-ES" sz="2500" kern="1200" dirty="0"/>
        </a:p>
      </dsp:txBody>
      <dsp:txXfrm>
        <a:off x="864094" y="3312374"/>
        <a:ext cx="1786160" cy="1190773"/>
      </dsp:txXfrm>
    </dsp:sp>
    <dsp:sp modelId="{11E3267E-3056-40D4-B44A-CB58989A2A12}">
      <dsp:nvSpPr>
        <dsp:cNvPr id="0" name=""/>
        <dsp:cNvSpPr/>
      </dsp:nvSpPr>
      <dsp:spPr>
        <a:xfrm>
          <a:off x="1757174" y="2774954"/>
          <a:ext cx="2357625" cy="55972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79861"/>
              </a:lnTo>
              <a:lnTo>
                <a:pt x="2357625" y="279861"/>
              </a:lnTo>
              <a:lnTo>
                <a:pt x="2357625" y="559723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9B328C3-0CFF-45C7-B17B-90BD4AFFC44F}">
      <dsp:nvSpPr>
        <dsp:cNvPr id="0" name=""/>
        <dsp:cNvSpPr/>
      </dsp:nvSpPr>
      <dsp:spPr>
        <a:xfrm>
          <a:off x="3221719" y="3334677"/>
          <a:ext cx="1786160" cy="119077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500" kern="1200" dirty="0" smtClean="0"/>
            <a:t>Control</a:t>
          </a:r>
          <a:endParaRPr lang="es-ES" sz="2500" kern="1200" dirty="0"/>
        </a:p>
      </dsp:txBody>
      <dsp:txXfrm>
        <a:off x="3221719" y="3334677"/>
        <a:ext cx="1786160" cy="1190773"/>
      </dsp:txXfrm>
    </dsp:sp>
    <dsp:sp modelId="{8C448F89-BBC7-423D-A734-70E968FC03D7}">
      <dsp:nvSpPr>
        <dsp:cNvPr id="0" name=""/>
        <dsp:cNvSpPr/>
      </dsp:nvSpPr>
      <dsp:spPr>
        <a:xfrm>
          <a:off x="1757174" y="2774954"/>
          <a:ext cx="4679633" cy="55972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79861"/>
              </a:lnTo>
              <a:lnTo>
                <a:pt x="4679633" y="279861"/>
              </a:lnTo>
              <a:lnTo>
                <a:pt x="4679633" y="559723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515B724-F6B5-4338-A2FE-7B6FD928869D}">
      <dsp:nvSpPr>
        <dsp:cNvPr id="0" name=""/>
        <dsp:cNvSpPr/>
      </dsp:nvSpPr>
      <dsp:spPr>
        <a:xfrm>
          <a:off x="5543728" y="3334677"/>
          <a:ext cx="1786160" cy="119077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500" kern="1200" dirty="0" smtClean="0"/>
            <a:t>Direcciones</a:t>
          </a:r>
          <a:endParaRPr lang="es-ES" sz="2500" kern="1200" dirty="0"/>
        </a:p>
      </dsp:txBody>
      <dsp:txXfrm>
        <a:off x="5543728" y="3334677"/>
        <a:ext cx="1786160" cy="1190773"/>
      </dsp:txXfrm>
    </dsp:sp>
    <dsp:sp modelId="{CCC5D237-D0D2-411C-A845-FDE6E594AF34}">
      <dsp:nvSpPr>
        <dsp:cNvPr id="0" name=""/>
        <dsp:cNvSpPr/>
      </dsp:nvSpPr>
      <dsp:spPr>
        <a:xfrm>
          <a:off x="4061429" y="1190773"/>
          <a:ext cx="2232254" cy="39340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96703"/>
              </a:lnTo>
              <a:lnTo>
                <a:pt x="2232254" y="196703"/>
              </a:lnTo>
              <a:lnTo>
                <a:pt x="2232254" y="393407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9F19DF6-1FEA-40F1-9CCA-66AD50AF0FA2}">
      <dsp:nvSpPr>
        <dsp:cNvPr id="0" name=""/>
        <dsp:cNvSpPr/>
      </dsp:nvSpPr>
      <dsp:spPr>
        <a:xfrm>
          <a:off x="5400603" y="1584180"/>
          <a:ext cx="1786160" cy="119077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500" kern="1200" dirty="0" smtClean="0"/>
            <a:t>Chipset</a:t>
          </a:r>
          <a:endParaRPr lang="es-ES" sz="2500" kern="1200" dirty="0"/>
        </a:p>
      </dsp:txBody>
      <dsp:txXfrm>
        <a:off x="5400603" y="1584180"/>
        <a:ext cx="1786160" cy="1190773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82EEAAAA-D767-4AB3-9D0E-81D88B9356DE}">
      <dsp:nvSpPr>
        <dsp:cNvPr id="0" name=""/>
        <dsp:cNvSpPr/>
      </dsp:nvSpPr>
      <dsp:spPr>
        <a:xfrm>
          <a:off x="2268243" y="1368139"/>
          <a:ext cx="3599906" cy="145266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800" kern="1200" dirty="0" smtClean="0"/>
            <a:t>Microprocesador</a:t>
          </a:r>
          <a:endParaRPr lang="es-ES" sz="2800" kern="1200" dirty="0"/>
        </a:p>
      </dsp:txBody>
      <dsp:txXfrm>
        <a:off x="2268243" y="1368139"/>
        <a:ext cx="3599906" cy="1452667"/>
      </dsp:txXfrm>
    </dsp:sp>
    <dsp:sp modelId="{62C73677-FCA7-4511-89DE-58206C7E047E}">
      <dsp:nvSpPr>
        <dsp:cNvPr id="0" name=""/>
        <dsp:cNvSpPr/>
      </dsp:nvSpPr>
      <dsp:spPr>
        <a:xfrm rot="265017">
          <a:off x="5835065" y="2241597"/>
          <a:ext cx="665124" cy="30085"/>
        </a:xfrm>
        <a:custGeom>
          <a:avLst/>
          <a:gdLst/>
          <a:ahLst/>
          <a:cxnLst/>
          <a:rect l="0" t="0" r="0" b="0"/>
          <a:pathLst>
            <a:path>
              <a:moveTo>
                <a:pt x="0" y="15042"/>
              </a:moveTo>
              <a:lnTo>
                <a:pt x="665124" y="15042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500" kern="1200"/>
        </a:p>
      </dsp:txBody>
      <dsp:txXfrm rot="265017">
        <a:off x="6151000" y="2240012"/>
        <a:ext cx="33256" cy="33256"/>
      </dsp:txXfrm>
    </dsp:sp>
    <dsp:sp modelId="{A0C9A416-7CAF-4C29-9537-82416A2A588A}">
      <dsp:nvSpPr>
        <dsp:cNvPr id="0" name=""/>
        <dsp:cNvSpPr/>
      </dsp:nvSpPr>
      <dsp:spPr>
        <a:xfrm>
          <a:off x="6496536" y="1512165"/>
          <a:ext cx="1712374" cy="167203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200" kern="1200" dirty="0" smtClean="0"/>
            <a:t>Núcleos</a:t>
          </a:r>
          <a:endParaRPr lang="es-ES" sz="2200" kern="1200" dirty="0"/>
        </a:p>
      </dsp:txBody>
      <dsp:txXfrm>
        <a:off x="6496536" y="1512165"/>
        <a:ext cx="1712374" cy="1672030"/>
      </dsp:txXfrm>
    </dsp:sp>
    <dsp:sp modelId="{EF31E06E-D6EA-45BF-A7C2-A2094118C3C9}">
      <dsp:nvSpPr>
        <dsp:cNvPr id="0" name=""/>
        <dsp:cNvSpPr/>
      </dsp:nvSpPr>
      <dsp:spPr>
        <a:xfrm rot="2307685">
          <a:off x="4782975" y="3014948"/>
          <a:ext cx="925912" cy="30085"/>
        </a:xfrm>
        <a:custGeom>
          <a:avLst/>
          <a:gdLst/>
          <a:ahLst/>
          <a:cxnLst/>
          <a:rect l="0" t="0" r="0" b="0"/>
          <a:pathLst>
            <a:path>
              <a:moveTo>
                <a:pt x="0" y="15042"/>
              </a:moveTo>
              <a:lnTo>
                <a:pt x="925912" y="15042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500" kern="1200"/>
        </a:p>
      </dsp:txBody>
      <dsp:txXfrm rot="2307685">
        <a:off x="5222784" y="3006843"/>
        <a:ext cx="46295" cy="46295"/>
      </dsp:txXfrm>
    </dsp:sp>
    <dsp:sp modelId="{044D88F1-5DC7-4C6F-9E23-DB53BB025DAA}">
      <dsp:nvSpPr>
        <dsp:cNvPr id="0" name=""/>
        <dsp:cNvSpPr/>
      </dsp:nvSpPr>
      <dsp:spPr>
        <a:xfrm>
          <a:off x="5416424" y="3009506"/>
          <a:ext cx="1712374" cy="167203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200" kern="1200" dirty="0" smtClean="0"/>
            <a:t>Bus de </a:t>
          </a:r>
        </a:p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200" kern="1200" dirty="0" smtClean="0"/>
            <a:t>datos</a:t>
          </a:r>
          <a:endParaRPr lang="es-ES" sz="2200" kern="1200" dirty="0"/>
        </a:p>
      </dsp:txBody>
      <dsp:txXfrm>
        <a:off x="5416424" y="3009506"/>
        <a:ext cx="1712374" cy="1672030"/>
      </dsp:txXfrm>
    </dsp:sp>
    <dsp:sp modelId="{E132BD4A-DAEB-4FE9-8524-8B6B4E7CD073}">
      <dsp:nvSpPr>
        <dsp:cNvPr id="0" name=""/>
        <dsp:cNvSpPr/>
      </dsp:nvSpPr>
      <dsp:spPr>
        <a:xfrm rot="5385021">
          <a:off x="3915161" y="2962645"/>
          <a:ext cx="313767" cy="30085"/>
        </a:xfrm>
        <a:custGeom>
          <a:avLst/>
          <a:gdLst/>
          <a:ahLst/>
          <a:cxnLst/>
          <a:rect l="0" t="0" r="0" b="0"/>
          <a:pathLst>
            <a:path>
              <a:moveTo>
                <a:pt x="0" y="15042"/>
              </a:moveTo>
              <a:lnTo>
                <a:pt x="313767" y="15042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500" kern="1200"/>
        </a:p>
      </dsp:txBody>
      <dsp:txXfrm rot="5385021">
        <a:off x="4064201" y="2969843"/>
        <a:ext cx="15688" cy="15688"/>
      </dsp:txXfrm>
    </dsp:sp>
    <dsp:sp modelId="{09415E2C-895A-4176-8707-D58E0FDFB463}">
      <dsp:nvSpPr>
        <dsp:cNvPr id="0" name=""/>
        <dsp:cNvSpPr/>
      </dsp:nvSpPr>
      <dsp:spPr>
        <a:xfrm>
          <a:off x="3220184" y="3134562"/>
          <a:ext cx="1712374" cy="167203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200" kern="1200" dirty="0" smtClean="0"/>
            <a:t>Velocidad de caché</a:t>
          </a:r>
          <a:endParaRPr lang="es-ES" sz="2200" kern="1200" dirty="0"/>
        </a:p>
      </dsp:txBody>
      <dsp:txXfrm>
        <a:off x="3220184" y="3134562"/>
        <a:ext cx="1712374" cy="1672030"/>
      </dsp:txXfrm>
    </dsp:sp>
    <dsp:sp modelId="{FE3B8833-AB10-4783-9489-91013045B1A5}">
      <dsp:nvSpPr>
        <dsp:cNvPr id="0" name=""/>
        <dsp:cNvSpPr/>
      </dsp:nvSpPr>
      <dsp:spPr>
        <a:xfrm rot="8519899">
          <a:off x="2373630" y="3023878"/>
          <a:ext cx="971602" cy="30085"/>
        </a:xfrm>
        <a:custGeom>
          <a:avLst/>
          <a:gdLst/>
          <a:ahLst/>
          <a:cxnLst/>
          <a:rect l="0" t="0" r="0" b="0"/>
          <a:pathLst>
            <a:path>
              <a:moveTo>
                <a:pt x="0" y="15042"/>
              </a:moveTo>
              <a:lnTo>
                <a:pt x="971602" y="15042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500" kern="1200"/>
        </a:p>
      </dsp:txBody>
      <dsp:txXfrm rot="8519899">
        <a:off x="2835141" y="3014631"/>
        <a:ext cx="48580" cy="48580"/>
      </dsp:txXfrm>
    </dsp:sp>
    <dsp:sp modelId="{F0F63B9F-977F-47D0-BD01-A8135480F490}">
      <dsp:nvSpPr>
        <dsp:cNvPr id="0" name=""/>
        <dsp:cNvSpPr/>
      </dsp:nvSpPr>
      <dsp:spPr>
        <a:xfrm>
          <a:off x="951927" y="3024334"/>
          <a:ext cx="1712374" cy="167203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200" kern="1200" dirty="0" err="1" smtClean="0"/>
            <a:t>Arquitec</a:t>
          </a:r>
          <a:r>
            <a:rPr lang="es-ES" sz="2200" kern="1200" dirty="0" smtClean="0"/>
            <a:t>-tura</a:t>
          </a:r>
          <a:endParaRPr lang="es-ES" sz="2200" kern="1200" dirty="0"/>
        </a:p>
      </dsp:txBody>
      <dsp:txXfrm>
        <a:off x="951927" y="3024334"/>
        <a:ext cx="1712374" cy="1672030"/>
      </dsp:txXfrm>
    </dsp:sp>
    <dsp:sp modelId="{71ACD733-6B22-4F28-BE66-3A40C0DED196}">
      <dsp:nvSpPr>
        <dsp:cNvPr id="0" name=""/>
        <dsp:cNvSpPr/>
      </dsp:nvSpPr>
      <dsp:spPr>
        <a:xfrm rot="10604782">
          <a:off x="1726303" y="2196644"/>
          <a:ext cx="559991" cy="30085"/>
        </a:xfrm>
        <a:custGeom>
          <a:avLst/>
          <a:gdLst/>
          <a:ahLst/>
          <a:cxnLst/>
          <a:rect l="0" t="0" r="0" b="0"/>
          <a:pathLst>
            <a:path>
              <a:moveTo>
                <a:pt x="0" y="15042"/>
              </a:moveTo>
              <a:lnTo>
                <a:pt x="559991" y="15042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500" kern="1200"/>
        </a:p>
      </dsp:txBody>
      <dsp:txXfrm rot="10604782">
        <a:off x="1992299" y="2197687"/>
        <a:ext cx="27999" cy="27999"/>
      </dsp:txXfrm>
    </dsp:sp>
    <dsp:sp modelId="{DEE8EDB5-1DEF-44D9-9002-E76CEC16CAEC}">
      <dsp:nvSpPr>
        <dsp:cNvPr id="0" name=""/>
        <dsp:cNvSpPr/>
      </dsp:nvSpPr>
      <dsp:spPr>
        <a:xfrm>
          <a:off x="15827" y="1440153"/>
          <a:ext cx="1712374" cy="167203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200" kern="1200" dirty="0" smtClean="0"/>
            <a:t>Marcas</a:t>
          </a:r>
          <a:endParaRPr lang="es-ES" sz="2200" kern="1200" dirty="0"/>
        </a:p>
      </dsp:txBody>
      <dsp:txXfrm>
        <a:off x="15827" y="1440153"/>
        <a:ext cx="1712374" cy="167203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6">
  <dgm:title val=""/>
  <dgm:desc val=""/>
  <dgm:catLst>
    <dgm:cat type="hierarchy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</dgm:ptLst>
      <dgm:cxnLst>
        <dgm:cxn modelId="7" srcId="0" destId="1" srcOrd="0" destOrd="0"/>
        <dgm:cxn modelId="8" srcId="1" destId="2" srcOrd="0" destOrd="0"/>
        <dgm:cxn modelId="9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10" srcId="0" destId="4" srcOrd="1" destOrd="0"/>
        <dgm:cxn modelId="11" srcId="0" destId="5" srcOrd="2" destOrd="0"/>
        <dgm:cxn modelId="12" srcId="0" destId="6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3"/>
      </dgm:ptLst>
      <dgm:cxnLst>
        <dgm:cxn modelId="4" srcId="0" destId="1" srcOrd="0" destOrd="0"/>
        <dgm:cxn modelId="13" srcId="1" destId="11" srcOrd="0" destOrd="0"/>
        <dgm:cxn modelId="14" srcId="1" destId="12" srcOrd="1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  <dgm:pt modelId="4"/>
        <dgm:pt modelId="5"/>
        <dgm:pt modelId="6"/>
        <dgm:pt modelId="7"/>
      </dgm:ptLst>
      <dgm:cxnLst>
        <dgm:cxn modelId="8" srcId="0" destId="1" srcOrd="0" destOrd="0"/>
        <dgm:cxn modelId="9" srcId="1" destId="2" srcOrd="0" destOrd="0"/>
        <dgm:cxn modelId="10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  <dgm:cxn modelId="11" srcId="0" destId="4" srcOrd="1" destOrd="0"/>
        <dgm:cxn modelId="12" srcId="0" destId="5" srcOrd="2" destOrd="0"/>
        <dgm:cxn modelId="13" srcId="0" destId="6" srcOrd="3" destOrd="0"/>
        <dgm:cxn modelId="14" srcId="0" destId="7" srcOrd="4" destOrd="0"/>
      </dgm:cxnLst>
      <dgm:bg/>
      <dgm:whole/>
    </dgm:dataModel>
  </dgm:clrData>
  <dgm:layoutNode name="mainComposite">
    <dgm:varLst>
      <dgm:chPref val="1"/>
      <dgm:dir/>
      <dgm:animOne val="branch"/>
      <dgm:animLvl val="lvl"/>
      <dgm:resizeHandles val="exact"/>
    </dgm:varLst>
    <dgm:alg type="composite">
      <dgm:param type="vertAlign" val="mid"/>
      <dgm:param type="horzAlign" val="ctr"/>
    </dgm:alg>
    <dgm:shape xmlns:r="http://schemas.openxmlformats.org/officeDocument/2006/relationships" r:blip="">
      <dgm:adjLst/>
    </dgm:shape>
    <dgm:presOf/>
    <dgm:choose name="Name0">
      <dgm:if name="Name1" axis="ch" ptType="node" func="cnt" op="gte" val="2">
        <dgm:choose name="Name2">
          <dgm:if name="Name3" func="var" arg="dir" op="equ" val="norm">
            <dgm:constrLst>
              <dgm:constr type="l" for="ch" forName="hierFlow" refType="w" fact="0.3"/>
              <dgm:constr type="t" for="ch" forName="hierFlow"/>
              <dgm:constr type="r" for="ch" forName="hierFlow" refType="w" fact="0.98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if>
          <dgm:else name="Name4">
            <dgm:constrLst>
              <dgm:constr type="l" for="ch" forName="hierFlow" refType="w" fact="0.02"/>
              <dgm:constr type="t" for="ch" forName="hierFlow"/>
              <dgm:constr type="r" for="ch" forName="hierFlow" refType="w" fact="0.7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else>
        </dgm:choose>
      </dgm:if>
      <dgm:else name="Name5">
        <dgm:constrLst>
          <dgm:constr type="l" for="ch" forName="hierFlow"/>
          <dgm:constr type="t" for="ch" forName="hierFlow"/>
          <dgm:constr type="r" for="ch" forName="hierFlow" refType="w"/>
          <dgm:constr type="b" for="ch" forName="hierFlow" refType="h"/>
          <dgm:constr type="l" for="ch" forName="bgShapesFlow"/>
          <dgm:constr type="t" for="ch" forName="bgShapesFlow"/>
          <dgm:constr type="r" for="ch" forName="bgShapesFlow" refType="w"/>
          <dgm:constr type="b" for="ch" forName="bgShapesFlow" refType="h"/>
          <dgm:constr type="w" for="des" forName="level1Shape" refType="w"/>
          <dgm:constr type="h" for="des" forName="level1Shape" refType="w" refFor="des" refForName="level1Shape" fact="0.66667"/>
          <dgm:constr type="w" for="des" forName="level2Shape" refType="w" refFor="des" refForName="level1Shape" op="equ"/>
          <dgm:constr type="h" for="des" forName="level2Shape" refType="h" refFor="des" refForName="level1Shape" op="equ"/>
          <dgm:constr type="sp" for="des" refType="h" refFor="des" refForName="level1Shape" op="equ" fact="0.4"/>
          <dgm:constr type="sibSp" for="des" forName="hierChild1" refType="w" refFor="des" refForName="level1Shape" op="equ" fact="0.3"/>
          <dgm:constr type="sibSp" for="des" forName="hierChild2" refType="sibSp" refFor="des" refForName="hierChild1" op="equ"/>
          <dgm:constr type="sibSp" for="des" forName="hierChild3" refType="sibSp" refFor="des" refForName="hierChild1" op="equ"/>
          <dgm:constr type="userA" for="des" refType="h" refFor="des" refForName="level1Shape" op="equ"/>
          <dgm:constr type="userB" for="des" refType="sp" refFor="des" op="equ"/>
          <dgm:constr type="h" for="des" forName="firstBuf" refType="h" refFor="des" refForName="level1Shape" fact="0.1"/>
        </dgm:constrLst>
      </dgm:else>
    </dgm:choose>
    <dgm:ruleLst/>
    <dgm:layoutNode name="hierFlow">
      <dgm:alg type="lin">
        <dgm:param type="linDir" val="fromT"/>
        <dgm:param type="nodeVertAlign" val="t"/>
        <dgm:param type="vertAlign" val="t"/>
        <dgm:param type="nodeHorzAlign" val="ctr"/>
        <dgm:param type="fallback" val="2D"/>
      </dgm:alg>
      <dgm:shape xmlns:r="http://schemas.openxmlformats.org/officeDocument/2006/relationships" r:blip="">
        <dgm:adjLst/>
      </dgm:shape>
      <dgm:presOf/>
      <dgm:constrLst/>
      <dgm:ruleLst/>
      <dgm:choose name="Name6">
        <dgm:if name="Name7" axis="ch" ptType="node" func="cnt" op="gte" val="2">
          <dgm:layoutNode name="firstBuf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8"/>
      </dgm:choose>
      <dgm:layoutNode name="hierChild1">
        <dgm:varLst>
          <dgm:chPref val="1"/>
          <dgm:animOne val="branch"/>
          <dgm:animLvl val="lvl"/>
        </dgm:varLst>
        <dgm:choose name="Name9">
          <dgm:if name="Name10" func="var" arg="dir" op="equ" val="norm">
            <dgm:alg type="hierChild">
              <dgm:param type="linDir" val="fromL"/>
              <dgm:param type="vertAlign" val="t"/>
            </dgm:alg>
          </dgm:if>
          <dgm:else name="Name11">
            <dgm:alg type="hierChild">
              <dgm:param type="linDir" val="fromR"/>
              <dgm:param type="vertAlign" val="t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primFontSz" for="des" ptType="node" op="equ"/>
        </dgm:constrLst>
        <dgm:ruleLst/>
        <dgm:forEach name="Name12" axis="ch" cnt="3">
          <dgm:forEach name="Name13" axis="self" ptType="node">
            <dgm:layoutNode name="Name14">
              <dgm:alg type="hierRoot"/>
              <dgm:shape xmlns:r="http://schemas.openxmlformats.org/officeDocument/2006/relationships" r:blip="">
                <dgm:adjLst/>
              </dgm:shape>
              <dgm:presOf/>
              <dgm:constrLst/>
              <dgm:ruleLst/>
              <dgm:layoutNode name="level1Shape" styleLbl="node0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primFontSz" val="65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hierChild2">
                <dgm:choose name="Name15">
                  <dgm:if name="Name16" func="var" arg="dir" op="equ" val="norm">
                    <dgm:alg type="hierChild">
                      <dgm:param type="linDir" val="fromL"/>
                    </dgm:alg>
                  </dgm:if>
                  <dgm:else name="Name17">
                    <dgm:alg type="hierChild">
                      <dgm:param type="linDir" val="from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  <dgm:forEach name="repeat" axis="ch">
                  <dgm:forEach name="Name18" axis="self" ptType="parTrans" cnt="1">
                    <dgm:layoutNode name="Name19">
                      <dgm:alg type="conn">
                        <dgm:param type="dim" val="1D"/>
                        <dgm:param type="endSty" val="noArr"/>
                        <dgm:param type="connRout" val="bend"/>
                        <dgm:param type="begPts" val="bCtr"/>
                        <dgm:param type="endPts" val="tCtr"/>
                      </dgm:alg>
                      <dgm:shape xmlns:r="http://schemas.openxmlformats.org/officeDocument/2006/relationships" type="conn" r:blip="">
                        <dgm:adjLst/>
                      </dgm:shape>
                      <dgm:presOf axis="self"/>
                      <dgm:constrLst>
                        <dgm:constr type="w" val="1"/>
                        <dgm:constr type="h" val="1"/>
                        <dgm:constr type="begPad"/>
                        <dgm:constr type="endPad"/>
                      </dgm:constrLst>
                      <dgm:ruleLst/>
                    </dgm:layoutNode>
                  </dgm:forEach>
                  <dgm:forEach name="Name20" axis="self" ptType="node">
                    <dgm:layoutNode name="Name21">
                      <dgm:alg type="hierRoot"/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/>
                      <dgm:layoutNode name="level2Shape">
                        <dgm:alg type="tx"/>
                        <dgm:shape xmlns:r="http://schemas.openxmlformats.org/officeDocument/2006/relationships" type="roundRect" r:blip="">
                          <dgm:adjLst>
                            <dgm:adj idx="1" val="0.1"/>
                          </dgm:adjLst>
                        </dgm:shape>
                        <dgm:presOf axis="self"/>
                        <dgm:constrLst>
                          <dgm:constr type="primFontSz" val="65"/>
                          <dgm:constr type="tMarg" refType="primFontSz" fact="0.3"/>
                          <dgm:constr type="bMarg" refType="primFontSz" fact="0.3"/>
                          <dgm:constr type="lMarg" refType="primFontSz" fact="0.3"/>
                          <dgm:constr type="r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hierChild3">
                        <dgm:choose name="Name22">
                          <dgm:if name="Name23" func="var" arg="dir" op="equ" val="norm">
                            <dgm:alg type="hierChild">
                              <dgm:param type="linDir" val="fromL"/>
                            </dgm:alg>
                          </dgm:if>
                          <dgm:else name="Name24">
                            <dgm:alg type="hierChild">
                              <dgm:param type="linDir" val="fromR"/>
                            </dgm:alg>
                          </dgm:else>
                        </dgm:choose>
                        <dgm:shape xmlns:r="http://schemas.openxmlformats.org/officeDocument/2006/relationships" r:blip="">
                          <dgm:adjLst/>
                        </dgm:shape>
                        <dgm:presOf/>
                        <dgm:constrLst/>
                        <dgm:ruleLst/>
                        <dgm:forEach name="Name25" ref="repeat"/>
                      </dgm:layoutNode>
                    </dgm:layoutNode>
                  </dgm:forEach>
                </dgm:forEach>
              </dgm:layoutNode>
            </dgm:layoutNode>
          </dgm:forEach>
        </dgm:forEach>
      </dgm:layoutNode>
    </dgm:layoutNode>
    <dgm:layoutNode name="bgShapesFlow">
      <dgm:alg type="lin">
        <dgm:param type="linDir" val="fromT"/>
        <dgm:param type="nodeVertAlign" val="t"/>
        <dgm:param type="vertAlign" val="t"/>
        <dgm:param type="nodeHorzAlign" val="ctr"/>
      </dgm:alg>
      <dgm:shape xmlns:r="http://schemas.openxmlformats.org/officeDocument/2006/relationships" r:blip="">
        <dgm:adjLst/>
      </dgm:shape>
      <dgm:presOf/>
      <dgm:constrLst>
        <dgm:constr type="userB"/>
        <dgm:constr type="w" for="ch" forName="rectComp" refType="w"/>
        <dgm:constr type="h" for="ch" forName="rectComp" refType="h"/>
        <dgm:constr type="w" for="des" forName="bgRect" refType="w"/>
        <dgm:constr type="primFontSz" for="des" forName="bgRectTx" op="equ"/>
      </dgm:constrLst>
      <dgm:ruleLst/>
      <dgm:forEach name="Name26" axis="ch" ptType="node" st="2">
        <dgm:layoutNode name="rectComp">
          <dgm:alg type="composite">
            <dgm:param type="vertAlign" val="t"/>
            <dgm:param type="horzAlign" val="ctr"/>
          </dgm:alg>
          <dgm:shape xmlns:r="http://schemas.openxmlformats.org/officeDocument/2006/relationships" r:blip="">
            <dgm:adjLst/>
          </dgm:shape>
          <dgm:presOf/>
          <dgm:choose name="Name27">
            <dgm:if name="Name28" func="var" arg="dir" op="equ" val="norm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l" for="ch" forName="bgRectTx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if>
            <dgm:else name="Name29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r" for="ch" forName="bgRectTx" refType="w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else>
          </dgm:choose>
          <dgm:ruleLst/>
          <dgm:layoutNode name="bgRect" styleLbl="bgShp">
            <dgm:alg type="sp"/>
            <dgm:shape xmlns:r="http://schemas.openxmlformats.org/officeDocument/2006/relationships" type="roundRect" r:blip="" zOrderOff="-999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bgRectTx" styleLbl="bgShp">
            <dgm:varLst>
              <dgm:bulletEnabled val="1"/>
            </dgm:varLst>
            <dgm:alg type="tx"/>
            <dgm:presOf axis="desOrSelf" ptType="node"/>
            <dgm:shape xmlns:r="http://schemas.openxmlformats.org/officeDocument/2006/relationships" type="rect" r:blip="" zOrderOff="-999" hideGeom="1">
              <dgm:adjLst/>
            </dgm:shape>
            <dgm:constrLst>
              <dgm:constr type="primFontSz" val="65"/>
            </dgm:constrLst>
            <dgm:ruleLst>
              <dgm:rule type="primFontSz" val="5" fact="NaN" max="NaN"/>
            </dgm:ruleLst>
          </dgm:layoutNode>
        </dgm:layoutNode>
        <dgm:choose name="Name30">
          <dgm:if name="Name31" axis="self" ptType="node" func="revPos" op="gte" val="2">
            <dgm:layoutNode name="spComp">
              <dgm:alg type="composite">
                <dgm:param type="vertAlign" val="t"/>
                <dgm:param type="horzAlign" val="ctr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userA"/>
                <dgm:constr type="userB"/>
                <dgm:constr type="l" for="ch" forName="vSp"/>
                <dgm:constr type="t" for="ch" forName="vSp"/>
                <dgm:constr type="h" for="ch" forName="vSp" refType="userB"/>
                <dgm:constr type="hOff" for="ch" forName="vSp" refType="userA" fact="-0.2"/>
              </dgm:constrLst>
              <dgm:ruleLst/>
              <dgm:layoutNode name="vSp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32"/>
        </dgm:choose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radial1">
  <dgm:title val=""/>
  <dgm:desc val=""/>
  <dgm:catLst>
    <dgm:cat type="relationship" pri="22000"/>
    <dgm:cat type="cycle" pri="1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4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5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op="equ"/>
      <dgm:constr type="sp" refType="w" refFor="ch" refForName="node" fact="0.3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connTx" val="55"/>
      <dgm:constr type="primFontSz" for="des" forName="connTx" refType="primFontSz" refFor="ch" refForName="centerShape" op="lte" fact="0.8"/>
    </dgm:constrLst>
    <dgm:ruleLst/>
    <dgm:forEach name="Name6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</dgm:constrLst>
        <dgm:ruleLst>
          <dgm:rule type="primFontSz" val="5" fact="NaN" max="NaN"/>
        </dgm:ruleLst>
      </dgm:layoutNode>
      <dgm:forEach name="Name7" axis="ch">
        <dgm:forEach name="Name8" axis="self" ptType="parTrans">
          <dgm:layoutNode name="Name9">
            <dgm:alg type="conn">
              <dgm:param type="dim" val="1D"/>
              <dgm:param type="begPts" val="auto"/>
              <dgm:param type="endPts" val="auto"/>
              <dgm:param type="begSty" val="noArr"/>
              <dgm:param type="endSty" val="no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connDist"/>
              <dgm:constr type="userA" for="ch" refType="connDist"/>
              <dgm:constr type="w" val="1"/>
              <dgm:constr type="h" val="5"/>
              <dgm:constr type="begPad"/>
              <dgm:constr type="endPad"/>
            </dgm:constrLst>
            <dgm:ruleLst/>
            <dgm:layoutNode name="connTx">
              <dgm:alg type="tx">
                <dgm:param type="autoTxRot" val="grav"/>
              </dgm:alg>
              <dgm:shape xmlns:r="http://schemas.openxmlformats.org/officeDocument/2006/relationships" type="rect" r:blip="" hideGeom="1">
                <dgm:adjLst/>
              </dgm:shape>
              <dgm:presOf axis="self"/>
              <dgm:constrLst>
                <dgm:constr type="userA"/>
                <dgm:constr type="w" refType="userA" fact="0.05"/>
                <dgm:constr type="h" refType="userA" fact="0.05"/>
                <dgm:constr type="lMarg" val="1"/>
                <dgm:constr type="rMarg" val="1"/>
                <dgm:constr type="tMarg"/>
                <dgm:constr type="bMarg"/>
              </dgm:constrLst>
              <dgm:ruleLst>
                <dgm:rule type="w" val="NaN" fact="0.8" max="NaN"/>
                <dgm:rule type="h" val="NaN" fact="1" max="NaN"/>
                <dgm:rule type="primFontSz" val="5" fact="NaN" max="NaN"/>
              </dgm:ruleLst>
            </dgm:layoutNode>
          </dgm:layoutNode>
        </dgm:forEach>
        <dgm:forEach name="Name10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s-ES" smtClean="0"/>
              <a:t>Trabajo de informática, 1º Bachillerato. Placa base y microprocesador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7FC61CA-0FE8-4A1A-885A-72B017B2C176}" type="datetimeFigureOut">
              <a:rPr lang="es-ES" smtClean="0"/>
              <a:pPr/>
              <a:t>13/11/2016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3A29645-9D21-4D64-855A-96C68F425C8B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s-ES" smtClean="0"/>
              <a:t>Trabajo de informática, 1º Bachillerato. Placa base y microprocesador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A25E55-61CF-4540-99B7-FFE4DA089F24}" type="datetimeFigureOut">
              <a:rPr lang="es-ES" smtClean="0"/>
              <a:pPr/>
              <a:t>13/11/2016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529CA07-0F30-4769-B20B-1153FBA0EF15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29CA07-0F30-4769-B20B-1153FBA0EF15}" type="slidenum">
              <a:rPr lang="es-ES" smtClean="0"/>
              <a:pPr/>
              <a:t>1</a:t>
            </a:fld>
            <a:endParaRPr lang="es-ES"/>
          </a:p>
        </p:txBody>
      </p:sp>
      <p:sp>
        <p:nvSpPr>
          <p:cNvPr id="5" name="4 Marcador de encabezado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r>
              <a:rPr lang="es-ES" smtClean="0"/>
              <a:t>Trabajo de informática, 1º Bachillerato. Placa base y microprocesador</a:t>
            </a:r>
            <a:endParaRPr lang="es-E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29CA07-0F30-4769-B20B-1153FBA0EF15}" type="slidenum">
              <a:rPr lang="es-ES" smtClean="0"/>
              <a:pPr/>
              <a:t>2</a:t>
            </a:fld>
            <a:endParaRPr lang="es-ES"/>
          </a:p>
        </p:txBody>
      </p:sp>
      <p:sp>
        <p:nvSpPr>
          <p:cNvPr id="5" name="4 Marcador de encabezado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r>
              <a:rPr lang="es-ES" smtClean="0"/>
              <a:t>Trabajo de informática, 1º Bachillerato. Placa base y microprocesador</a:t>
            </a:r>
            <a:endParaRPr lang="es-E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29CA07-0F30-4769-B20B-1153FBA0EF15}" type="slidenum">
              <a:rPr lang="es-ES" smtClean="0"/>
              <a:pPr/>
              <a:t>3</a:t>
            </a:fld>
            <a:endParaRPr lang="es-ES"/>
          </a:p>
        </p:txBody>
      </p:sp>
      <p:sp>
        <p:nvSpPr>
          <p:cNvPr id="5" name="4 Marcador de encabezado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r>
              <a:rPr lang="es-ES" smtClean="0"/>
              <a:t>Trabajo de informática, 1º Bachillerato. Placa base y microprocesador</a:t>
            </a:r>
            <a:endParaRPr lang="es-E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29CA07-0F30-4769-B20B-1153FBA0EF15}" type="slidenum">
              <a:rPr lang="es-ES" smtClean="0"/>
              <a:pPr/>
              <a:t>5</a:t>
            </a:fld>
            <a:endParaRPr lang="es-ES"/>
          </a:p>
        </p:txBody>
      </p:sp>
      <p:sp>
        <p:nvSpPr>
          <p:cNvPr id="5" name="4 Marcador de encabezado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r>
              <a:rPr lang="es-ES" smtClean="0"/>
              <a:t>Trabajo de informática, 1º Bachillerato. Placa base y microprocesador</a:t>
            </a:r>
            <a:endParaRPr lang="es-E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29CA07-0F30-4769-B20B-1153FBA0EF15}" type="slidenum">
              <a:rPr lang="es-ES" smtClean="0"/>
              <a:pPr/>
              <a:t>9</a:t>
            </a:fld>
            <a:endParaRPr lang="es-ES"/>
          </a:p>
        </p:txBody>
      </p:sp>
      <p:sp>
        <p:nvSpPr>
          <p:cNvPr id="5" name="4 Marcador de encabezado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r>
              <a:rPr lang="es-ES" smtClean="0"/>
              <a:t>Trabajo de informática, 1º Bachillerato. Placa base y microprocesador</a:t>
            </a:r>
            <a:endParaRPr lang="es-E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29CA07-0F30-4769-B20B-1153FBA0EF15}" type="slidenum">
              <a:rPr lang="es-ES" smtClean="0"/>
              <a:pPr/>
              <a:t>12</a:t>
            </a:fld>
            <a:endParaRPr lang="es-ES"/>
          </a:p>
        </p:txBody>
      </p:sp>
      <p:sp>
        <p:nvSpPr>
          <p:cNvPr id="5" name="4 Marcador de encabezado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r>
              <a:rPr lang="es-ES" smtClean="0"/>
              <a:t>Trabajo de informática, 1º Bachillerato. Placa base y microprocesador</a:t>
            </a:r>
            <a:endParaRPr lang="es-E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691680" y="6356350"/>
            <a:ext cx="5616624" cy="365125"/>
          </a:xfrm>
        </p:spPr>
        <p:txBody>
          <a:bodyPr/>
          <a:lstStyle/>
          <a:p>
            <a:r>
              <a:rPr lang="es-ES" dirty="0" smtClean="0"/>
              <a:t>Laura Pérez, Pablo Dávila y María López     -     Colegio Santa Ana</a:t>
            </a:r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9DA473-19C6-4119-A7FA-EEF72DAC6ED7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  <p:transition>
    <p:wipe dir="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B7F2B0A-11F4-4310-9E3F-CD953593647C}" type="datetime1">
              <a:rPr lang="es-ES" smtClean="0"/>
              <a:pPr/>
              <a:t>13/11/2016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Laura Pérez, Pablo Dávila y María López      -       Colegio Santa Ana</a:t>
            </a: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9DA473-19C6-4119-A7FA-EEF72DAC6ED7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  <p:transition>
    <p:wipe dir="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63EBE10-F4FD-4C98-A81C-367956AD0396}" type="datetime1">
              <a:rPr lang="es-ES" smtClean="0"/>
              <a:pPr/>
              <a:t>13/11/2016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Laura Pérez, Pablo Dávila y María López      -       Colegio Santa Ana</a:t>
            </a: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9DA473-19C6-4119-A7FA-EEF72DAC6ED7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  <p:transition>
    <p:wipe dir="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Laura Pérez, Pablo Dávila y María López      -       Colegio Santa Ana</a:t>
            </a: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9DA473-19C6-4119-A7FA-EEF72DAC6ED7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  <p:transition>
    <p:wipe dir="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2C0455C-9FA8-4ED6-BB4D-1CD320FF6AD7}" type="datetime1">
              <a:rPr lang="es-ES" smtClean="0"/>
              <a:pPr/>
              <a:t>13/11/2016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Laura Pérez, Pablo Dávila y María López      -       Colegio Santa Ana</a:t>
            </a: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9DA473-19C6-4119-A7FA-EEF72DAC6ED7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  <p:transition>
    <p:wipe dir="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9F73236-E8EB-4953-B5A1-8D605032E7E6}" type="datetime1">
              <a:rPr lang="es-ES" smtClean="0"/>
              <a:pPr/>
              <a:t>13/11/2016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Laura Pérez, Pablo Dávila y María López      -       Colegio Santa Ana</a:t>
            </a:r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9DA473-19C6-4119-A7FA-EEF72DAC6ED7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  <p:transition>
    <p:wipe dir="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B2D4298-002F-44EB-B619-4BB52324C409}" type="datetime1">
              <a:rPr lang="es-ES" smtClean="0"/>
              <a:pPr/>
              <a:t>13/11/2016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Laura Pérez, Pablo Dávila y María López      -       Colegio Santa Ana</a:t>
            </a:r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9DA473-19C6-4119-A7FA-EEF72DAC6ED7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  <p:transition>
    <p:wipe dir="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Laura Pérez, Pablo Dávila y María López      -       Colegio Santa Ana</a:t>
            </a:r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9DA473-19C6-4119-A7FA-EEF72DAC6ED7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  <p:transition>
    <p:wipe dir="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F72F3E5-083B-429D-B556-EED65BE6A65A}" type="datetime1">
              <a:rPr lang="es-ES" smtClean="0"/>
              <a:pPr/>
              <a:t>13/11/2016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Laura Pérez, Pablo Dávila y María López      -       Colegio Santa Ana</a:t>
            </a:r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9DA473-19C6-4119-A7FA-EEF72DAC6ED7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  <p:transition>
    <p:wipe dir="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549262E-702C-404A-BFCF-E01551E8C604}" type="datetime1">
              <a:rPr lang="es-ES" smtClean="0"/>
              <a:pPr/>
              <a:t>13/11/2016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Laura Pérez, Pablo Dávila y María López      -       Colegio Santa Ana</a:t>
            </a:r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9DA473-19C6-4119-A7FA-EEF72DAC6ED7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  <p:transition>
    <p:wipe dir="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035ACEB-9B8E-4F7F-BC53-133B36DE7E83}" type="datetime1">
              <a:rPr lang="es-ES" smtClean="0"/>
              <a:pPr/>
              <a:t>13/11/2016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Laura Pérez, Pablo Dávila y María López      -       Colegio Santa Ana</a:t>
            </a:r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9DA473-19C6-4119-A7FA-EEF72DAC6ED7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  <p:transition>
    <p:wipe dir="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dirty="0" smtClean="0"/>
              <a:t>Haga clic para modificar el estilo de título del patrón</a:t>
            </a:r>
            <a:endParaRPr lang="es-ES" dirty="0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2267744" y="6257205"/>
            <a:ext cx="5112568" cy="4841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 i="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s-ES" smtClean="0"/>
              <a:t>Laura Pérez, Pablo Dávila y María López      -       Colegio Santa Ana</a:t>
            </a:r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9DA473-19C6-4119-A7FA-EEF72DAC6ED7}" type="slidenum">
              <a:rPr lang="es-ES" smtClean="0"/>
              <a:pPr/>
              <a:t>‹Nº›</a:t>
            </a:fld>
            <a:endParaRPr lang="es-ES"/>
          </a:p>
        </p:txBody>
      </p:sp>
      <p:pic>
        <p:nvPicPr>
          <p:cNvPr id="1030" name="Picture 6" descr="Colegio Santa Ana Sevilla"/>
          <p:cNvPicPr>
            <a:picLocks noChangeAspect="1" noChangeArrowheads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395536" y="5805264"/>
            <a:ext cx="936104" cy="936104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>
    <p:wipe dir="d"/>
  </p:transition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hyperlink" Target="http://www.bing.com/images/search?q=microprocesador&amp;view=detailv2&amp;&amp;id=7EEFCBC8E36153C0440E95EC90EA2DEAC2369BE8&amp;selectedIndex=13&amp;ccid=dtLPWRP0&amp;simid=608052140668027078&amp;thid=OIP.M76d2cf5913f40c26013d892943e811bbo0" TargetMode="Externa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8.jpeg"/><Relationship Id="rId4" Type="http://schemas.openxmlformats.org/officeDocument/2006/relationships/hyperlink" Target="http://www.bing.com/images/search?q=hipset&amp;view=detailv2&amp;&amp;id=801AC0315FBF9162C2820765E8D1B399D4931B3B&amp;selectedIndex=5&amp;ccid=woh+NdLE&amp;simid=608034338022886047&amp;thid=OIP.Mc2887e35d2c4b8f66d2d05becf1a51e0o0" TargetMode="Externa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diagramQuickStyle" Target="../diagrams/quickStyle2.xml"/><Relationship Id="rId13" Type="http://schemas.openxmlformats.org/officeDocument/2006/relationships/hyperlink" Target="https://www.google.es/url?sa=i&amp;rct=j&amp;q=&amp;esrc=s&amp;source=imgres&amp;cd=&amp;cad=rja&amp;uact=8&amp;ved=0ahUKEwi9or6a2qbQAhWT0RoKHVwSCK0QjRwIBw&amp;url=https%3A%2F%2Fes.wikipedia.org%2Fwiki%2FBus_(inform%25C3%25A1tica)&amp;psig=AFQjCNFxzcHerDP1nVfd2Cn6U-s_yfKAng&amp;ust=1479159912048386" TargetMode="External"/><Relationship Id="rId3" Type="http://schemas.openxmlformats.org/officeDocument/2006/relationships/image" Target="../media/image7.jpeg"/><Relationship Id="rId7" Type="http://schemas.openxmlformats.org/officeDocument/2006/relationships/diagramLayout" Target="../diagrams/layout2.xml"/><Relationship Id="rId12" Type="http://schemas.openxmlformats.org/officeDocument/2006/relationships/image" Target="../media/image11.jpeg"/><Relationship Id="rId2" Type="http://schemas.openxmlformats.org/officeDocument/2006/relationships/hyperlink" Target="http://www.bing.com/images/search?q=microprocesador&amp;view=detailv2&amp;&amp;id=7EEFCBC8E36153C0440E95EC90EA2DEAC2369BE8&amp;selectedIndex=13&amp;ccid=dtLPWRP0&amp;simid=608052140668027078&amp;thid=OIP.M76d2cf5913f40c26013d892943e811bbo0" TargetMode="External"/><Relationship Id="rId1" Type="http://schemas.openxmlformats.org/officeDocument/2006/relationships/slideLayout" Target="../slideLayouts/slideLayout6.xml"/><Relationship Id="rId6" Type="http://schemas.openxmlformats.org/officeDocument/2006/relationships/diagramData" Target="../diagrams/data2.xml"/><Relationship Id="rId11" Type="http://schemas.openxmlformats.org/officeDocument/2006/relationships/image" Target="../media/image10.jpeg"/><Relationship Id="rId5" Type="http://schemas.openxmlformats.org/officeDocument/2006/relationships/image" Target="../media/image9.jpeg"/><Relationship Id="rId10" Type="http://schemas.microsoft.com/office/2007/relationships/diagramDrawing" Target="../diagrams/drawing2.xml"/><Relationship Id="rId4" Type="http://schemas.openxmlformats.org/officeDocument/2006/relationships/hyperlink" Target="http://www.bing.com/images/search?q=microprocesador&amp;view=detailv2&amp;&amp;id=1A916F6CB585CD4DB569C1D72B85EED65B625D3C&amp;selectedIndex=23&amp;ccid=jtCYc75H&amp;simid=607986350362921677&amp;thid=OIP.M8ed09873be478cf675911e0e9dca7d46o0" TargetMode="External"/><Relationship Id="rId9" Type="http://schemas.openxmlformats.org/officeDocument/2006/relationships/diagramColors" Target="../diagrams/colors2.xml"/><Relationship Id="rId14" Type="http://schemas.openxmlformats.org/officeDocument/2006/relationships/image" Target="../media/image12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.v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://www.google.es/url?sa=i&amp;rct=j&amp;q=&amp;esrc=s&amp;source=images&amp;cd=&amp;cad=rja&amp;uact=8&amp;ved=0ahUKEwixp4CHxabQAhUBwBQKHS8eDNgQjRwIBw&amp;url=http://produto.mercadolivre.com.br/MLB-708097501-kit-5-cabos-ide-p-hd-dvd-80-vias-cabo-flat-ide-80-vias-_JM&amp;bvm=bv.138169073,d.amc&amp;psig=AFQjCNGSM07-ho6Y-5RH_UGmAc_bvNqI5g&amp;ust=1479154230375921" TargetMode="Externa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hyperlink" Target="http://www.bing.com/images/search?q=CHIPSET&amp;view=detailv2&amp;&amp;id=E92C91AB6133996AE4B6CFF736F2084DE2F0609F&amp;selectedIndex=60&amp;ccid=9CVihUud&amp;simid=608014314892755466&amp;thid=OIP.Mf42562854b9dddcfafde5d1d3eb22c72o0" TargetMode="Externa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7" Type="http://schemas.openxmlformats.org/officeDocument/2006/relationships/image" Target="../media/image7.jpeg"/><Relationship Id="rId2" Type="http://schemas.openxmlformats.org/officeDocument/2006/relationships/hyperlink" Target="http://www.bing.com/images/search?q=CEREBRO&amp;view=detailv2&amp;&amp;id=9BA2431F3AF49433C9600605B29A2A3EA08D075D&amp;selectedIndex=4&amp;ccid=irqjF3nk&amp;simid=608028892017525325&amp;thid=OIP.M8abaa31779e418d7759a0f3792bc1f8eo0" TargetMode="External"/><Relationship Id="rId1" Type="http://schemas.openxmlformats.org/officeDocument/2006/relationships/slideLayout" Target="../slideLayouts/slideLayout6.xml"/><Relationship Id="rId6" Type="http://schemas.openxmlformats.org/officeDocument/2006/relationships/hyperlink" Target="http://www.bing.com/images/search?q=MICROPROCESADOR&amp;view=detailv2&amp;&amp;id=7EEFCBC8E36153C0440E95EC90EA2DEAC2369BE8&amp;selectedIndex=13&amp;ccid=dtLPWRP0&amp;simid=608052140668027078&amp;thid=OIP.M76d2cf5913f40c26013d892943e811bbo0" TargetMode="External"/><Relationship Id="rId5" Type="http://schemas.openxmlformats.org/officeDocument/2006/relationships/image" Target="../media/image6.jpeg"/><Relationship Id="rId4" Type="http://schemas.openxmlformats.org/officeDocument/2006/relationships/hyperlink" Target="http://www.bing.com/images/search?q=MICROPROCESADOR&amp;view=detailv2&amp;&amp;id=C4FF19DB8814DE08AB6A1F56E86E07E02A5C1942&amp;selectedIndex=3&amp;ccid=KrPZS%2bsN&amp;simid=608030816162548212&amp;thid=OIP.M2ab3d94beb0d2143a00f619c77322172o0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3.v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179512" y="1462132"/>
            <a:ext cx="8388424" cy="240065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es-ES" sz="5000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Placa base</a:t>
            </a:r>
          </a:p>
          <a:p>
            <a:pPr algn="ctr"/>
            <a:r>
              <a:rPr lang="es-ES" sz="5000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 y</a:t>
            </a:r>
            <a:endParaRPr lang="es-ES" sz="5000" b="1" cap="all" spc="0" dirty="0" smtClean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es-ES" sz="5000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microprocesador</a:t>
            </a:r>
            <a:endParaRPr lang="es-ES" sz="5000" b="1" cap="all" spc="0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5" name="4 Título"/>
          <p:cNvSpPr>
            <a:spLocks noGrp="1"/>
          </p:cNvSpPr>
          <p:nvPr>
            <p:ph type="title"/>
          </p:nvPr>
        </p:nvSpPr>
        <p:spPr>
          <a:xfrm>
            <a:off x="611560" y="4878288"/>
            <a:ext cx="8229600" cy="1143000"/>
          </a:xfrm>
        </p:spPr>
        <p:txBody>
          <a:bodyPr>
            <a:normAutofit/>
          </a:bodyPr>
          <a:lstStyle/>
          <a:p>
            <a:pPr algn="r"/>
            <a:r>
              <a:rPr lang="es-ES" sz="2400" i="1" dirty="0" smtClean="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Laura Pérez, Pablo Dávila y María López</a:t>
            </a:r>
            <a:endParaRPr lang="es-ES" sz="2400" i="1" dirty="0">
              <a:solidFill>
                <a:schemeClr val="tx2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9DA473-19C6-4119-A7FA-EEF72DAC6ED7}" type="slidenum">
              <a:rPr lang="es-ES" smtClean="0"/>
              <a:pPr/>
              <a:t>1</a:t>
            </a:fld>
            <a:endParaRPr lang="es-ES"/>
          </a:p>
        </p:txBody>
      </p:sp>
      <p:pic>
        <p:nvPicPr>
          <p:cNvPr id="8194" name="Picture 2" descr="Colegio Santa Ana Sevilla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3528" y="4797152"/>
            <a:ext cx="1944216" cy="1944216"/>
          </a:xfrm>
          <a:prstGeom prst="rect">
            <a:avLst/>
          </a:prstGeom>
          <a:noFill/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9DA473-19C6-4119-A7FA-EEF72DAC6ED7}" type="slidenum">
              <a:rPr lang="es-ES" smtClean="0"/>
              <a:pPr/>
              <a:t>10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Laura Pérez, Pablo Dávila y María López      -       Colegio Santa Ana</a:t>
            </a:r>
            <a:endParaRPr lang="es-ES"/>
          </a:p>
        </p:txBody>
      </p:sp>
      <p:sp>
        <p:nvSpPr>
          <p:cNvPr id="10" name="9 CuadroTexto"/>
          <p:cNvSpPr txBox="1"/>
          <p:nvPr/>
        </p:nvSpPr>
        <p:spPr>
          <a:xfrm>
            <a:off x="639171" y="116632"/>
            <a:ext cx="66691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i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Trabajo de informática, 1º Bachillerato. Placa base y microprocesador</a:t>
            </a:r>
            <a:endParaRPr lang="es-ES" i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cxnSp>
        <p:nvCxnSpPr>
          <p:cNvPr id="11" name="10 Conector recto"/>
          <p:cNvCxnSpPr/>
          <p:nvPr/>
        </p:nvCxnSpPr>
        <p:spPr>
          <a:xfrm>
            <a:off x="395536" y="476672"/>
            <a:ext cx="7056784" cy="0"/>
          </a:xfrm>
          <a:prstGeom prst="line">
            <a:avLst/>
          </a:prstGeom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11 Estrella de 7 puntas"/>
          <p:cNvSpPr/>
          <p:nvPr/>
        </p:nvSpPr>
        <p:spPr>
          <a:xfrm rot="20712620">
            <a:off x="76214" y="3139822"/>
            <a:ext cx="4476810" cy="2422197"/>
          </a:xfrm>
          <a:prstGeom prst="star7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ts val="3000"/>
              </a:spcBef>
            </a:pPr>
            <a:r>
              <a:rPr lang="es-ES" sz="24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CHIPSET:</a:t>
            </a:r>
            <a:r>
              <a:rPr lang="es-E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: </a:t>
            </a:r>
            <a:r>
              <a:rPr lang="es-ES" sz="24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PROCESADOR </a:t>
            </a:r>
          </a:p>
          <a:p>
            <a:pPr algn="ctr"/>
            <a:r>
              <a:rPr lang="es-ES" sz="24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DE APOYO</a:t>
            </a:r>
            <a:endParaRPr lang="es-ES" sz="2400" dirty="0">
              <a:solidFill>
                <a:schemeClr val="tx1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17" name="16 Estrella de 7 puntas"/>
          <p:cNvSpPr/>
          <p:nvPr/>
        </p:nvSpPr>
        <p:spPr>
          <a:xfrm rot="21439545">
            <a:off x="1312597" y="672606"/>
            <a:ext cx="6504759" cy="2422197"/>
          </a:xfrm>
          <a:prstGeom prst="star7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ts val="3000"/>
              </a:spcBef>
            </a:pPr>
            <a:r>
              <a:rPr lang="es-ES" sz="24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MICROPROCESADOR:</a:t>
            </a:r>
            <a:r>
              <a:rPr lang="es-E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: </a:t>
            </a:r>
            <a:r>
              <a:rPr lang="es-ES" sz="24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PROCESADOR </a:t>
            </a:r>
          </a:p>
          <a:p>
            <a:pPr algn="ctr"/>
            <a:r>
              <a:rPr lang="es-ES" sz="24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PRINCIPAL</a:t>
            </a:r>
            <a:endParaRPr lang="es-ES" sz="2400" dirty="0">
              <a:solidFill>
                <a:schemeClr val="tx1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grpSp>
        <p:nvGrpSpPr>
          <p:cNvPr id="19" name="18 Grupo"/>
          <p:cNvGrpSpPr/>
          <p:nvPr/>
        </p:nvGrpSpPr>
        <p:grpSpPr>
          <a:xfrm>
            <a:off x="4403845" y="2943152"/>
            <a:ext cx="4637392" cy="2417689"/>
            <a:chOff x="4403845" y="2943152"/>
            <a:chExt cx="4637392" cy="2417689"/>
          </a:xfrm>
        </p:grpSpPr>
        <p:sp>
          <p:nvSpPr>
            <p:cNvPr id="14" name="13 Estrella de 7 puntas"/>
            <p:cNvSpPr/>
            <p:nvPr/>
          </p:nvSpPr>
          <p:spPr>
            <a:xfrm rot="700876">
              <a:off x="4403845" y="2943152"/>
              <a:ext cx="4637392" cy="2417689"/>
            </a:xfrm>
            <a:prstGeom prst="star7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 sz="2800" dirty="0">
                <a:solidFill>
                  <a:schemeClr val="tx1"/>
                </a:solidFill>
              </a:endParaRPr>
            </a:p>
          </p:txBody>
        </p:sp>
        <p:pic>
          <p:nvPicPr>
            <p:cNvPr id="18" name="Picture 4" descr="http://tse1.mm.bing.net/th?&amp;id=OIP.M76d2cf5913f40c26013d892943e811bbo0&amp;w=300&amp;h=197&amp;c=0&amp;pid=1.9&amp;rs=0&amp;p=0&amp;r=0">
              <a:hlinkClick r:id="rId2" tooltip="Ver detalles de imágenes"/>
            </p:cNvPr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5364088" y="3356992"/>
              <a:ext cx="1535196" cy="1008112"/>
            </a:xfrm>
            <a:prstGeom prst="rect">
              <a:avLst/>
            </a:prstGeom>
            <a:noFill/>
          </p:spPr>
        </p:pic>
        <p:pic>
          <p:nvPicPr>
            <p:cNvPr id="15" name="Picture 2" descr="http://tse1.mm.bing.net/th?&amp;id=OIP.Mc2887e35d2c4b8f66d2d05becf1a51e0o0&amp;w=215&amp;h=196&amp;c=0&amp;pid=1.9&amp;rs=0&amp;p=0&amp;r=0">
              <a:hlinkClick r:id="rId4" tooltip="Ver detalles de imágenes"/>
            </p:cNvPr>
            <p:cNvPicPr>
              <a:picLocks noChangeAspect="1" noChangeArrowheads="1"/>
            </p:cNvPicPr>
            <p:nvPr/>
          </p:nvPicPr>
          <p:blipFill>
            <a:blip r:embed="rId5" cstate="print"/>
            <a:srcRect r="5274" b="3857"/>
            <a:stretch>
              <a:fillRect/>
            </a:stretch>
          </p:blipFill>
          <p:spPr bwMode="auto">
            <a:xfrm rot="952821">
              <a:off x="6633902" y="3716301"/>
              <a:ext cx="1328237" cy="1228961"/>
            </a:xfrm>
            <a:prstGeom prst="rect">
              <a:avLst/>
            </a:prstGeom>
            <a:noFill/>
          </p:spPr>
        </p:pic>
      </p:grp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7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6" name="Picture 4" descr="http://tse1.mm.bing.net/th?&amp;id=OIP.M76d2cf5913f40c26013d892943e811bbo0&amp;w=300&amp;h=197&amp;c=0&amp;pid=1.9&amp;rs=0&amp;p=0&amp;r=0">
            <a:hlinkClick r:id="rId2" tooltip="Ver detalles de imágenes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-28313" y="3496791"/>
            <a:ext cx="1431961" cy="940321"/>
          </a:xfrm>
          <a:prstGeom prst="rect">
            <a:avLst/>
          </a:prstGeom>
          <a:noFill/>
        </p:spPr>
      </p:pic>
      <p:pic>
        <p:nvPicPr>
          <p:cNvPr id="23558" name="Picture 6" descr="http://tse1.mm.bing.net/th?&amp;id=OIP.M8ed09873be478cf675911e0e9dca7d46o0&amp;w=222&amp;h=165&amp;c=0&amp;pid=1.9&amp;rs=0&amp;p=0&amp;r=0">
            <a:hlinkClick r:id="rId4" tooltip="Ver detalles de imágenes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07504" y="1379581"/>
            <a:ext cx="1691680" cy="1257331"/>
          </a:xfrm>
          <a:prstGeom prst="rect">
            <a:avLst/>
          </a:prstGeom>
          <a:noFill/>
        </p:spPr>
      </p:pic>
      <p:graphicFrame>
        <p:nvGraphicFramePr>
          <p:cNvPr id="4" name="3 Marcador de contenido"/>
          <p:cNvGraphicFramePr>
            <a:graphicFrameLocks noGrp="1"/>
          </p:cNvGraphicFramePr>
          <p:nvPr>
            <p:ph idx="4294967295"/>
          </p:nvPr>
        </p:nvGraphicFramePr>
        <p:xfrm>
          <a:off x="323528" y="620688"/>
          <a:ext cx="8280400" cy="46815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6" r:lo="rId7" r:qs="rId8" r:cs="rId9"/>
          </a:graphicData>
        </a:graphic>
      </p:graphicFrame>
      <p:sp>
        <p:nvSpPr>
          <p:cNvPr id="6" name="5 Rectángulo"/>
          <p:cNvSpPr/>
          <p:nvPr/>
        </p:nvSpPr>
        <p:spPr>
          <a:xfrm>
            <a:off x="1327613" y="764704"/>
            <a:ext cx="6327373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es-ES" sz="4000" b="1" cap="all" spc="0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Microprocesador:</a:t>
            </a:r>
            <a:endParaRPr lang="es-ES" sz="4000" b="1" cap="all" spc="0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9DA473-19C6-4119-A7FA-EEF72DAC6ED7}" type="slidenum">
              <a:rPr lang="es-ES" smtClean="0"/>
              <a:pPr/>
              <a:t>11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Laura Pérez, Pablo Dávila y María López      -       Colegio Santa Ana</a:t>
            </a:r>
            <a:endParaRPr lang="es-ES"/>
          </a:p>
        </p:txBody>
      </p:sp>
      <p:sp>
        <p:nvSpPr>
          <p:cNvPr id="9" name="8 CuadroTexto"/>
          <p:cNvSpPr txBox="1"/>
          <p:nvPr/>
        </p:nvSpPr>
        <p:spPr>
          <a:xfrm>
            <a:off x="639171" y="116632"/>
            <a:ext cx="66691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i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Trabajo de informática, 1º Bachillerato. Placa base y microprocesador</a:t>
            </a:r>
            <a:endParaRPr lang="es-ES" i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cxnSp>
        <p:nvCxnSpPr>
          <p:cNvPr id="10" name="9 Conector recto"/>
          <p:cNvCxnSpPr/>
          <p:nvPr/>
        </p:nvCxnSpPr>
        <p:spPr>
          <a:xfrm>
            <a:off x="395536" y="476672"/>
            <a:ext cx="7056784" cy="0"/>
          </a:xfrm>
          <a:prstGeom prst="line">
            <a:avLst/>
          </a:prstGeom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3553" name="Picture 1" descr="C:\Users\Inesupo\AppData\Local\Microsoft\Windows\INetCache\IE\8NTKWMU5\166825754[1].jpg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3707904" y="5157192"/>
            <a:ext cx="1440160" cy="930344"/>
          </a:xfrm>
          <a:prstGeom prst="rect">
            <a:avLst/>
          </a:prstGeom>
          <a:noFill/>
        </p:spPr>
      </p:pic>
      <p:pic>
        <p:nvPicPr>
          <p:cNvPr id="23554" name="Picture 2" descr="C:\Users\Inesupo\AppData\Local\Microsoft\Windows\INetCache\IE\JC1LDSO8\terintr[1].jpg"/>
          <p:cNvPicPr>
            <a:picLocks noChangeAspect="1" noChangeArrowheads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7740352" y="3212976"/>
            <a:ext cx="1403648" cy="1403648"/>
          </a:xfrm>
          <a:prstGeom prst="rect">
            <a:avLst/>
          </a:prstGeom>
          <a:noFill/>
        </p:spPr>
      </p:pic>
      <p:sp>
        <p:nvSpPr>
          <p:cNvPr id="14" name="13 CuadroTexto"/>
          <p:cNvSpPr txBox="1"/>
          <p:nvPr/>
        </p:nvSpPr>
        <p:spPr>
          <a:xfrm>
            <a:off x="1547664" y="5301208"/>
            <a:ext cx="1315115" cy="830997"/>
          </a:xfrm>
          <a:prstGeom prst="rect">
            <a:avLst/>
          </a:prstGeom>
          <a:noFill/>
          <a:ln>
            <a:solidFill>
              <a:schemeClr val="tx2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ü"/>
            </a:pPr>
            <a:r>
              <a:rPr lang="es-E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CISC</a:t>
            </a:r>
          </a:p>
          <a:p>
            <a:pPr>
              <a:buFont typeface="Wingdings" pitchFamily="2" charset="2"/>
              <a:buChar char="ü"/>
            </a:pPr>
            <a:r>
              <a:rPr lang="es-E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RISC</a:t>
            </a:r>
            <a:endParaRPr lang="es-ES" sz="24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23560" name="AutoShape 8" descr="Resultado de imagen de bus de datos"/>
          <p:cNvSpPr>
            <a:spLocks noChangeAspect="1" noChangeArrowheads="1"/>
          </p:cNvSpPr>
          <p:nvPr/>
        </p:nvSpPr>
        <p:spPr bwMode="auto">
          <a:xfrm>
            <a:off x="0" y="-136525"/>
            <a:ext cx="2028825" cy="695325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pic>
        <p:nvPicPr>
          <p:cNvPr id="23562" name="Picture 10" descr="Resultado de imagen">
            <a:hlinkClick r:id="rId13"/>
          </p:cNvPr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5724128" y="5157192"/>
            <a:ext cx="2913702" cy="998985"/>
          </a:xfrm>
          <a:prstGeom prst="rect">
            <a:avLst/>
          </a:prstGeom>
          <a:noFill/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4" grpId="1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395536" y="476672"/>
            <a:ext cx="8388424" cy="163121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es-ES" sz="5000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Placa </a:t>
            </a:r>
            <a:r>
              <a:rPr lang="es-ES" sz="5000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base </a:t>
            </a:r>
            <a:r>
              <a:rPr lang="es-ES" sz="5000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y</a:t>
            </a:r>
            <a:endParaRPr lang="es-ES" sz="5000" b="1" cap="all" spc="0" dirty="0" smtClean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es-ES" sz="5000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microprocesador</a:t>
            </a:r>
            <a:endParaRPr lang="es-ES" sz="5000" b="1" cap="all" spc="0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5" name="4 Título"/>
          <p:cNvSpPr>
            <a:spLocks noGrp="1"/>
          </p:cNvSpPr>
          <p:nvPr>
            <p:ph type="title"/>
          </p:nvPr>
        </p:nvSpPr>
        <p:spPr>
          <a:xfrm>
            <a:off x="107504" y="5814392"/>
            <a:ext cx="8229600" cy="1143000"/>
          </a:xfrm>
        </p:spPr>
        <p:txBody>
          <a:bodyPr>
            <a:normAutofit/>
          </a:bodyPr>
          <a:lstStyle/>
          <a:p>
            <a:pPr algn="r"/>
            <a:r>
              <a:rPr lang="es-ES" sz="2400" i="1" dirty="0" smtClean="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Laura Pérez, Pablo Dávila y María López</a:t>
            </a:r>
            <a:endParaRPr lang="es-ES" sz="2400" i="1" dirty="0">
              <a:solidFill>
                <a:schemeClr val="tx2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9DA473-19C6-4119-A7FA-EEF72DAC6ED7}" type="slidenum">
              <a:rPr lang="es-ES" smtClean="0">
                <a:latin typeface="Verdana" pitchFamily="34" charset="0"/>
                <a:ea typeface="Verdana" pitchFamily="34" charset="0"/>
                <a:cs typeface="Verdana" pitchFamily="34" charset="0"/>
              </a:rPr>
              <a:pPr/>
              <a:t>12</a:t>
            </a:fld>
            <a:endParaRPr lang="es-ES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7" name="6 Pergamino horizontal"/>
          <p:cNvSpPr/>
          <p:nvPr/>
        </p:nvSpPr>
        <p:spPr>
          <a:xfrm>
            <a:off x="683568" y="2492896"/>
            <a:ext cx="7848872" cy="2808312"/>
          </a:xfrm>
          <a:prstGeom prst="horizontalScroll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3600" dirty="0" smtClean="0">
                <a:solidFill>
                  <a:schemeClr val="tx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GRACIAS POR SU ATENCIÓN</a:t>
            </a:r>
            <a:endParaRPr lang="es-ES" sz="3600" dirty="0">
              <a:solidFill>
                <a:schemeClr val="tx2">
                  <a:lumMod val="75000"/>
                </a:schemeClr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6"/>
          <p:cNvGrpSpPr>
            <a:grpSpLocks noChangeAspect="1"/>
          </p:cNvGrpSpPr>
          <p:nvPr/>
        </p:nvGrpSpPr>
        <p:grpSpPr bwMode="auto">
          <a:xfrm>
            <a:off x="611560" y="1772816"/>
            <a:ext cx="1806575" cy="3887788"/>
            <a:chOff x="517" y="1480"/>
            <a:chExt cx="1138" cy="2449"/>
          </a:xfrm>
        </p:grpSpPr>
        <p:sp>
          <p:nvSpPr>
            <p:cNvPr id="2053" name="AutoShape 5"/>
            <p:cNvSpPr>
              <a:spLocks noChangeAspect="1" noChangeArrowheads="1" noTextEdit="1"/>
            </p:cNvSpPr>
            <p:nvPr/>
          </p:nvSpPr>
          <p:spPr bwMode="auto">
            <a:xfrm>
              <a:off x="517" y="1480"/>
              <a:ext cx="1138" cy="2449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2055" name="Rectangle 7"/>
            <p:cNvSpPr>
              <a:spLocks noChangeArrowheads="1"/>
            </p:cNvSpPr>
            <p:nvPr/>
          </p:nvSpPr>
          <p:spPr bwMode="auto">
            <a:xfrm>
              <a:off x="517" y="1480"/>
              <a:ext cx="1142" cy="245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2056" name="Rectangle 8"/>
            <p:cNvSpPr>
              <a:spLocks noChangeArrowheads="1"/>
            </p:cNvSpPr>
            <p:nvPr/>
          </p:nvSpPr>
          <p:spPr bwMode="auto">
            <a:xfrm>
              <a:off x="517" y="1480"/>
              <a:ext cx="1143" cy="245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2057" name="Freeform 9"/>
            <p:cNvSpPr>
              <a:spLocks/>
            </p:cNvSpPr>
            <p:nvPr/>
          </p:nvSpPr>
          <p:spPr bwMode="auto">
            <a:xfrm>
              <a:off x="883" y="1797"/>
              <a:ext cx="446" cy="495"/>
            </a:xfrm>
            <a:custGeom>
              <a:avLst/>
              <a:gdLst/>
              <a:ahLst/>
              <a:cxnLst>
                <a:cxn ang="0">
                  <a:pos x="232" y="115"/>
                </a:cxn>
                <a:cxn ang="0">
                  <a:pos x="193" y="64"/>
                </a:cxn>
                <a:cxn ang="0">
                  <a:pos x="139" y="26"/>
                </a:cxn>
                <a:cxn ang="0">
                  <a:pos x="90" y="0"/>
                </a:cxn>
                <a:cxn ang="0">
                  <a:pos x="50" y="7"/>
                </a:cxn>
                <a:cxn ang="0">
                  <a:pos x="22" y="36"/>
                </a:cxn>
                <a:cxn ang="0">
                  <a:pos x="0" y="121"/>
                </a:cxn>
                <a:cxn ang="0">
                  <a:pos x="9" y="220"/>
                </a:cxn>
                <a:cxn ang="0">
                  <a:pos x="32" y="315"/>
                </a:cxn>
                <a:cxn ang="0">
                  <a:pos x="58" y="388"/>
                </a:cxn>
                <a:cxn ang="0">
                  <a:pos x="106" y="464"/>
                </a:cxn>
                <a:cxn ang="0">
                  <a:pos x="148" y="495"/>
                </a:cxn>
                <a:cxn ang="0">
                  <a:pos x="205" y="495"/>
                </a:cxn>
                <a:cxn ang="0">
                  <a:pos x="264" y="473"/>
                </a:cxn>
                <a:cxn ang="0">
                  <a:pos x="294" y="419"/>
                </a:cxn>
                <a:cxn ang="0">
                  <a:pos x="309" y="349"/>
                </a:cxn>
                <a:cxn ang="0">
                  <a:pos x="304" y="264"/>
                </a:cxn>
                <a:cxn ang="0">
                  <a:pos x="439" y="273"/>
                </a:cxn>
                <a:cxn ang="0">
                  <a:pos x="446" y="236"/>
                </a:cxn>
                <a:cxn ang="0">
                  <a:pos x="291" y="220"/>
                </a:cxn>
                <a:cxn ang="0">
                  <a:pos x="252" y="131"/>
                </a:cxn>
                <a:cxn ang="0">
                  <a:pos x="232" y="115"/>
                </a:cxn>
              </a:cxnLst>
              <a:rect l="0" t="0" r="r" b="b"/>
              <a:pathLst>
                <a:path w="446" h="495">
                  <a:moveTo>
                    <a:pt x="232" y="115"/>
                  </a:moveTo>
                  <a:lnTo>
                    <a:pt x="193" y="64"/>
                  </a:lnTo>
                  <a:lnTo>
                    <a:pt x="139" y="26"/>
                  </a:lnTo>
                  <a:lnTo>
                    <a:pt x="90" y="0"/>
                  </a:lnTo>
                  <a:lnTo>
                    <a:pt x="50" y="7"/>
                  </a:lnTo>
                  <a:lnTo>
                    <a:pt x="22" y="36"/>
                  </a:lnTo>
                  <a:lnTo>
                    <a:pt x="0" y="121"/>
                  </a:lnTo>
                  <a:lnTo>
                    <a:pt x="9" y="220"/>
                  </a:lnTo>
                  <a:lnTo>
                    <a:pt x="32" y="315"/>
                  </a:lnTo>
                  <a:lnTo>
                    <a:pt x="58" y="388"/>
                  </a:lnTo>
                  <a:lnTo>
                    <a:pt x="106" y="464"/>
                  </a:lnTo>
                  <a:lnTo>
                    <a:pt x="148" y="495"/>
                  </a:lnTo>
                  <a:lnTo>
                    <a:pt x="205" y="495"/>
                  </a:lnTo>
                  <a:lnTo>
                    <a:pt x="264" y="473"/>
                  </a:lnTo>
                  <a:lnTo>
                    <a:pt x="294" y="419"/>
                  </a:lnTo>
                  <a:lnTo>
                    <a:pt x="309" y="349"/>
                  </a:lnTo>
                  <a:lnTo>
                    <a:pt x="304" y="264"/>
                  </a:lnTo>
                  <a:lnTo>
                    <a:pt x="439" y="273"/>
                  </a:lnTo>
                  <a:lnTo>
                    <a:pt x="446" y="236"/>
                  </a:lnTo>
                  <a:lnTo>
                    <a:pt x="291" y="220"/>
                  </a:lnTo>
                  <a:lnTo>
                    <a:pt x="252" y="131"/>
                  </a:lnTo>
                  <a:lnTo>
                    <a:pt x="232" y="115"/>
                  </a:lnTo>
                  <a:close/>
                </a:path>
              </a:pathLst>
            </a:custGeom>
            <a:solidFill>
              <a:srgbClr val="000066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2058" name="Freeform 10"/>
            <p:cNvSpPr>
              <a:spLocks/>
            </p:cNvSpPr>
            <p:nvPr/>
          </p:nvSpPr>
          <p:spPr bwMode="auto">
            <a:xfrm>
              <a:off x="520" y="1671"/>
              <a:ext cx="513" cy="793"/>
            </a:xfrm>
            <a:custGeom>
              <a:avLst/>
              <a:gdLst/>
              <a:ahLst/>
              <a:cxnLst>
                <a:cxn ang="0">
                  <a:pos x="300" y="19"/>
                </a:cxn>
                <a:cxn ang="0">
                  <a:pos x="364" y="0"/>
                </a:cxn>
                <a:cxn ang="0">
                  <a:pos x="415" y="3"/>
                </a:cxn>
                <a:cxn ang="0">
                  <a:pos x="455" y="31"/>
                </a:cxn>
                <a:cxn ang="0">
                  <a:pos x="481" y="76"/>
                </a:cxn>
                <a:cxn ang="0">
                  <a:pos x="471" y="122"/>
                </a:cxn>
                <a:cxn ang="0">
                  <a:pos x="435" y="122"/>
                </a:cxn>
                <a:cxn ang="0">
                  <a:pos x="445" y="85"/>
                </a:cxn>
                <a:cxn ang="0">
                  <a:pos x="415" y="50"/>
                </a:cxn>
                <a:cxn ang="0">
                  <a:pos x="387" y="38"/>
                </a:cxn>
                <a:cxn ang="0">
                  <a:pos x="338" y="50"/>
                </a:cxn>
                <a:cxn ang="0">
                  <a:pos x="358" y="89"/>
                </a:cxn>
                <a:cxn ang="0">
                  <a:pos x="364" y="122"/>
                </a:cxn>
                <a:cxn ang="0">
                  <a:pos x="358" y="152"/>
                </a:cxn>
                <a:cxn ang="0">
                  <a:pos x="309" y="165"/>
                </a:cxn>
                <a:cxn ang="0">
                  <a:pos x="257" y="155"/>
                </a:cxn>
                <a:cxn ang="0">
                  <a:pos x="247" y="132"/>
                </a:cxn>
                <a:cxn ang="0">
                  <a:pos x="194" y="193"/>
                </a:cxn>
                <a:cxn ang="0">
                  <a:pos x="161" y="259"/>
                </a:cxn>
                <a:cxn ang="0">
                  <a:pos x="116" y="345"/>
                </a:cxn>
                <a:cxn ang="0">
                  <a:pos x="87" y="421"/>
                </a:cxn>
                <a:cxn ang="0">
                  <a:pos x="74" y="494"/>
                </a:cxn>
                <a:cxn ang="0">
                  <a:pos x="84" y="532"/>
                </a:cxn>
                <a:cxn ang="0">
                  <a:pos x="136" y="580"/>
                </a:cxn>
                <a:cxn ang="0">
                  <a:pos x="242" y="621"/>
                </a:cxn>
                <a:cxn ang="0">
                  <a:pos x="300" y="639"/>
                </a:cxn>
                <a:cxn ang="0">
                  <a:pos x="358" y="649"/>
                </a:cxn>
                <a:cxn ang="0">
                  <a:pos x="445" y="684"/>
                </a:cxn>
                <a:cxn ang="0">
                  <a:pos x="510" y="706"/>
                </a:cxn>
                <a:cxn ang="0">
                  <a:pos x="513" y="750"/>
                </a:cxn>
                <a:cxn ang="0">
                  <a:pos x="481" y="782"/>
                </a:cxn>
                <a:cxn ang="0">
                  <a:pos x="442" y="793"/>
                </a:cxn>
                <a:cxn ang="0">
                  <a:pos x="383" y="763"/>
                </a:cxn>
                <a:cxn ang="0">
                  <a:pos x="247" y="694"/>
                </a:cxn>
                <a:cxn ang="0">
                  <a:pos x="136" y="647"/>
                </a:cxn>
                <a:cxn ang="0">
                  <a:pos x="58" y="593"/>
                </a:cxn>
                <a:cxn ang="0">
                  <a:pos x="6" y="545"/>
                </a:cxn>
                <a:cxn ang="0">
                  <a:pos x="0" y="487"/>
                </a:cxn>
                <a:cxn ang="0">
                  <a:pos x="28" y="411"/>
                </a:cxn>
                <a:cxn ang="0">
                  <a:pos x="87" y="297"/>
                </a:cxn>
                <a:cxn ang="0">
                  <a:pos x="142" y="202"/>
                </a:cxn>
                <a:cxn ang="0">
                  <a:pos x="210" y="104"/>
                </a:cxn>
                <a:cxn ang="0">
                  <a:pos x="261" y="46"/>
                </a:cxn>
                <a:cxn ang="0">
                  <a:pos x="326" y="19"/>
                </a:cxn>
                <a:cxn ang="0">
                  <a:pos x="300" y="19"/>
                </a:cxn>
              </a:cxnLst>
              <a:rect l="0" t="0" r="r" b="b"/>
              <a:pathLst>
                <a:path w="513" h="793">
                  <a:moveTo>
                    <a:pt x="300" y="19"/>
                  </a:moveTo>
                  <a:lnTo>
                    <a:pt x="364" y="0"/>
                  </a:lnTo>
                  <a:lnTo>
                    <a:pt x="415" y="3"/>
                  </a:lnTo>
                  <a:lnTo>
                    <a:pt x="455" y="31"/>
                  </a:lnTo>
                  <a:lnTo>
                    <a:pt x="481" y="76"/>
                  </a:lnTo>
                  <a:lnTo>
                    <a:pt x="471" y="122"/>
                  </a:lnTo>
                  <a:lnTo>
                    <a:pt x="435" y="122"/>
                  </a:lnTo>
                  <a:lnTo>
                    <a:pt x="445" y="85"/>
                  </a:lnTo>
                  <a:lnTo>
                    <a:pt x="415" y="50"/>
                  </a:lnTo>
                  <a:lnTo>
                    <a:pt x="387" y="38"/>
                  </a:lnTo>
                  <a:lnTo>
                    <a:pt x="338" y="50"/>
                  </a:lnTo>
                  <a:lnTo>
                    <a:pt x="358" y="89"/>
                  </a:lnTo>
                  <a:lnTo>
                    <a:pt x="364" y="122"/>
                  </a:lnTo>
                  <a:lnTo>
                    <a:pt x="358" y="152"/>
                  </a:lnTo>
                  <a:lnTo>
                    <a:pt x="309" y="165"/>
                  </a:lnTo>
                  <a:lnTo>
                    <a:pt x="257" y="155"/>
                  </a:lnTo>
                  <a:lnTo>
                    <a:pt x="247" y="132"/>
                  </a:lnTo>
                  <a:lnTo>
                    <a:pt x="194" y="193"/>
                  </a:lnTo>
                  <a:lnTo>
                    <a:pt x="161" y="259"/>
                  </a:lnTo>
                  <a:lnTo>
                    <a:pt x="116" y="345"/>
                  </a:lnTo>
                  <a:lnTo>
                    <a:pt x="87" y="421"/>
                  </a:lnTo>
                  <a:lnTo>
                    <a:pt x="74" y="494"/>
                  </a:lnTo>
                  <a:lnTo>
                    <a:pt x="84" y="532"/>
                  </a:lnTo>
                  <a:lnTo>
                    <a:pt x="136" y="580"/>
                  </a:lnTo>
                  <a:lnTo>
                    <a:pt x="242" y="621"/>
                  </a:lnTo>
                  <a:lnTo>
                    <a:pt x="300" y="639"/>
                  </a:lnTo>
                  <a:lnTo>
                    <a:pt x="358" y="649"/>
                  </a:lnTo>
                  <a:lnTo>
                    <a:pt x="445" y="684"/>
                  </a:lnTo>
                  <a:lnTo>
                    <a:pt x="510" y="706"/>
                  </a:lnTo>
                  <a:lnTo>
                    <a:pt x="513" y="750"/>
                  </a:lnTo>
                  <a:lnTo>
                    <a:pt x="481" y="782"/>
                  </a:lnTo>
                  <a:lnTo>
                    <a:pt x="442" y="793"/>
                  </a:lnTo>
                  <a:lnTo>
                    <a:pt x="383" y="763"/>
                  </a:lnTo>
                  <a:lnTo>
                    <a:pt x="247" y="694"/>
                  </a:lnTo>
                  <a:lnTo>
                    <a:pt x="136" y="647"/>
                  </a:lnTo>
                  <a:lnTo>
                    <a:pt x="58" y="593"/>
                  </a:lnTo>
                  <a:lnTo>
                    <a:pt x="6" y="545"/>
                  </a:lnTo>
                  <a:lnTo>
                    <a:pt x="0" y="487"/>
                  </a:lnTo>
                  <a:lnTo>
                    <a:pt x="28" y="411"/>
                  </a:lnTo>
                  <a:lnTo>
                    <a:pt x="87" y="297"/>
                  </a:lnTo>
                  <a:lnTo>
                    <a:pt x="142" y="202"/>
                  </a:lnTo>
                  <a:lnTo>
                    <a:pt x="210" y="104"/>
                  </a:lnTo>
                  <a:lnTo>
                    <a:pt x="261" y="46"/>
                  </a:lnTo>
                  <a:lnTo>
                    <a:pt x="326" y="19"/>
                  </a:lnTo>
                  <a:lnTo>
                    <a:pt x="300" y="19"/>
                  </a:lnTo>
                  <a:close/>
                </a:path>
              </a:pathLst>
            </a:custGeom>
            <a:solidFill>
              <a:srgbClr val="000066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2059" name="Freeform 11"/>
            <p:cNvSpPr>
              <a:spLocks/>
            </p:cNvSpPr>
            <p:nvPr/>
          </p:nvSpPr>
          <p:spPr bwMode="auto">
            <a:xfrm>
              <a:off x="1004" y="2328"/>
              <a:ext cx="268" cy="743"/>
            </a:xfrm>
            <a:custGeom>
              <a:avLst/>
              <a:gdLst/>
              <a:ahLst/>
              <a:cxnLst>
                <a:cxn ang="0">
                  <a:pos x="17" y="58"/>
                </a:cxn>
                <a:cxn ang="0">
                  <a:pos x="27" y="19"/>
                </a:cxn>
                <a:cxn ang="0">
                  <a:pos x="68" y="0"/>
                </a:cxn>
                <a:cxn ang="0">
                  <a:pos x="106" y="0"/>
                </a:cxn>
                <a:cxn ang="0">
                  <a:pos x="155" y="28"/>
                </a:cxn>
                <a:cxn ang="0">
                  <a:pos x="201" y="95"/>
                </a:cxn>
                <a:cxn ang="0">
                  <a:pos x="233" y="165"/>
                </a:cxn>
                <a:cxn ang="0">
                  <a:pos x="249" y="259"/>
                </a:cxn>
                <a:cxn ang="0">
                  <a:pos x="263" y="370"/>
                </a:cxn>
                <a:cxn ang="0">
                  <a:pos x="268" y="477"/>
                </a:cxn>
                <a:cxn ang="0">
                  <a:pos x="268" y="617"/>
                </a:cxn>
                <a:cxn ang="0">
                  <a:pos x="249" y="702"/>
                </a:cxn>
                <a:cxn ang="0">
                  <a:pos x="213" y="734"/>
                </a:cxn>
                <a:cxn ang="0">
                  <a:pos x="152" y="743"/>
                </a:cxn>
                <a:cxn ang="0">
                  <a:pos x="88" y="741"/>
                </a:cxn>
                <a:cxn ang="0">
                  <a:pos x="54" y="702"/>
                </a:cxn>
                <a:cxn ang="0">
                  <a:pos x="36" y="637"/>
                </a:cxn>
                <a:cxn ang="0">
                  <a:pos x="20" y="570"/>
                </a:cxn>
                <a:cxn ang="0">
                  <a:pos x="6" y="449"/>
                </a:cxn>
                <a:cxn ang="0">
                  <a:pos x="0" y="314"/>
                </a:cxn>
                <a:cxn ang="0">
                  <a:pos x="0" y="155"/>
                </a:cxn>
                <a:cxn ang="0">
                  <a:pos x="17" y="86"/>
                </a:cxn>
                <a:cxn ang="0">
                  <a:pos x="17" y="58"/>
                </a:cxn>
              </a:cxnLst>
              <a:rect l="0" t="0" r="r" b="b"/>
              <a:pathLst>
                <a:path w="268" h="743">
                  <a:moveTo>
                    <a:pt x="17" y="58"/>
                  </a:moveTo>
                  <a:lnTo>
                    <a:pt x="27" y="19"/>
                  </a:lnTo>
                  <a:lnTo>
                    <a:pt x="68" y="0"/>
                  </a:lnTo>
                  <a:lnTo>
                    <a:pt x="106" y="0"/>
                  </a:lnTo>
                  <a:lnTo>
                    <a:pt x="155" y="28"/>
                  </a:lnTo>
                  <a:lnTo>
                    <a:pt x="201" y="95"/>
                  </a:lnTo>
                  <a:lnTo>
                    <a:pt x="233" y="165"/>
                  </a:lnTo>
                  <a:lnTo>
                    <a:pt x="249" y="259"/>
                  </a:lnTo>
                  <a:lnTo>
                    <a:pt x="263" y="370"/>
                  </a:lnTo>
                  <a:lnTo>
                    <a:pt x="268" y="477"/>
                  </a:lnTo>
                  <a:lnTo>
                    <a:pt x="268" y="617"/>
                  </a:lnTo>
                  <a:lnTo>
                    <a:pt x="249" y="702"/>
                  </a:lnTo>
                  <a:lnTo>
                    <a:pt x="213" y="734"/>
                  </a:lnTo>
                  <a:lnTo>
                    <a:pt x="152" y="743"/>
                  </a:lnTo>
                  <a:lnTo>
                    <a:pt x="88" y="741"/>
                  </a:lnTo>
                  <a:lnTo>
                    <a:pt x="54" y="702"/>
                  </a:lnTo>
                  <a:lnTo>
                    <a:pt x="36" y="637"/>
                  </a:lnTo>
                  <a:lnTo>
                    <a:pt x="20" y="570"/>
                  </a:lnTo>
                  <a:lnTo>
                    <a:pt x="6" y="449"/>
                  </a:lnTo>
                  <a:lnTo>
                    <a:pt x="0" y="314"/>
                  </a:lnTo>
                  <a:lnTo>
                    <a:pt x="0" y="155"/>
                  </a:lnTo>
                  <a:lnTo>
                    <a:pt x="17" y="86"/>
                  </a:lnTo>
                  <a:lnTo>
                    <a:pt x="17" y="58"/>
                  </a:lnTo>
                  <a:close/>
                </a:path>
              </a:pathLst>
            </a:custGeom>
            <a:solidFill>
              <a:srgbClr val="000066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2060" name="Freeform 12"/>
            <p:cNvSpPr>
              <a:spLocks/>
            </p:cNvSpPr>
            <p:nvPr/>
          </p:nvSpPr>
          <p:spPr bwMode="auto">
            <a:xfrm>
              <a:off x="1128" y="2348"/>
              <a:ext cx="409" cy="572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106" y="10"/>
                </a:cxn>
                <a:cxn ang="0">
                  <a:pos x="193" y="25"/>
                </a:cxn>
                <a:cxn ang="0">
                  <a:pos x="284" y="76"/>
                </a:cxn>
                <a:cxn ang="0">
                  <a:pos x="349" y="115"/>
                </a:cxn>
                <a:cxn ang="0">
                  <a:pos x="390" y="169"/>
                </a:cxn>
                <a:cxn ang="0">
                  <a:pos x="409" y="200"/>
                </a:cxn>
                <a:cxn ang="0">
                  <a:pos x="371" y="293"/>
                </a:cxn>
                <a:cxn ang="0">
                  <a:pos x="309" y="349"/>
                </a:cxn>
                <a:cxn ang="0">
                  <a:pos x="235" y="390"/>
                </a:cxn>
                <a:cxn ang="0">
                  <a:pos x="196" y="416"/>
                </a:cxn>
                <a:cxn ang="0">
                  <a:pos x="129" y="428"/>
                </a:cxn>
                <a:cxn ang="0">
                  <a:pos x="126" y="453"/>
                </a:cxn>
                <a:cxn ang="0">
                  <a:pos x="177" y="476"/>
                </a:cxn>
                <a:cxn ang="0">
                  <a:pos x="251" y="496"/>
                </a:cxn>
                <a:cxn ang="0">
                  <a:pos x="322" y="533"/>
                </a:cxn>
                <a:cxn ang="0">
                  <a:pos x="294" y="562"/>
                </a:cxn>
                <a:cxn ang="0">
                  <a:pos x="264" y="572"/>
                </a:cxn>
                <a:cxn ang="0">
                  <a:pos x="222" y="529"/>
                </a:cxn>
                <a:cxn ang="0">
                  <a:pos x="158" y="504"/>
                </a:cxn>
                <a:cxn ang="0">
                  <a:pos x="106" y="486"/>
                </a:cxn>
                <a:cxn ang="0">
                  <a:pos x="106" y="447"/>
                </a:cxn>
                <a:cxn ang="0">
                  <a:pos x="116" y="407"/>
                </a:cxn>
                <a:cxn ang="0">
                  <a:pos x="148" y="390"/>
                </a:cxn>
                <a:cxn ang="0">
                  <a:pos x="251" y="349"/>
                </a:cxn>
                <a:cxn ang="0">
                  <a:pos x="309" y="286"/>
                </a:cxn>
                <a:cxn ang="0">
                  <a:pos x="351" y="220"/>
                </a:cxn>
                <a:cxn ang="0">
                  <a:pos x="341" y="188"/>
                </a:cxn>
                <a:cxn ang="0">
                  <a:pos x="309" y="149"/>
                </a:cxn>
                <a:cxn ang="0">
                  <a:pos x="232" y="96"/>
                </a:cxn>
                <a:cxn ang="0">
                  <a:pos x="139" y="76"/>
                </a:cxn>
                <a:cxn ang="0">
                  <a:pos x="77" y="73"/>
                </a:cxn>
                <a:cxn ang="0">
                  <a:pos x="22" y="73"/>
                </a:cxn>
                <a:cxn ang="0">
                  <a:pos x="0" y="39"/>
                </a:cxn>
                <a:cxn ang="0">
                  <a:pos x="22" y="0"/>
                </a:cxn>
              </a:cxnLst>
              <a:rect l="0" t="0" r="r" b="b"/>
              <a:pathLst>
                <a:path w="409" h="572">
                  <a:moveTo>
                    <a:pt x="22" y="0"/>
                  </a:moveTo>
                  <a:lnTo>
                    <a:pt x="106" y="10"/>
                  </a:lnTo>
                  <a:lnTo>
                    <a:pt x="193" y="25"/>
                  </a:lnTo>
                  <a:lnTo>
                    <a:pt x="284" y="76"/>
                  </a:lnTo>
                  <a:lnTo>
                    <a:pt x="349" y="115"/>
                  </a:lnTo>
                  <a:lnTo>
                    <a:pt x="390" y="169"/>
                  </a:lnTo>
                  <a:lnTo>
                    <a:pt x="409" y="200"/>
                  </a:lnTo>
                  <a:lnTo>
                    <a:pt x="371" y="293"/>
                  </a:lnTo>
                  <a:lnTo>
                    <a:pt x="309" y="349"/>
                  </a:lnTo>
                  <a:lnTo>
                    <a:pt x="235" y="390"/>
                  </a:lnTo>
                  <a:lnTo>
                    <a:pt x="196" y="416"/>
                  </a:lnTo>
                  <a:lnTo>
                    <a:pt x="129" y="428"/>
                  </a:lnTo>
                  <a:lnTo>
                    <a:pt x="126" y="453"/>
                  </a:lnTo>
                  <a:lnTo>
                    <a:pt x="177" y="476"/>
                  </a:lnTo>
                  <a:lnTo>
                    <a:pt x="251" y="496"/>
                  </a:lnTo>
                  <a:lnTo>
                    <a:pt x="322" y="533"/>
                  </a:lnTo>
                  <a:lnTo>
                    <a:pt x="294" y="562"/>
                  </a:lnTo>
                  <a:lnTo>
                    <a:pt x="264" y="572"/>
                  </a:lnTo>
                  <a:lnTo>
                    <a:pt x="222" y="529"/>
                  </a:lnTo>
                  <a:lnTo>
                    <a:pt x="158" y="504"/>
                  </a:lnTo>
                  <a:lnTo>
                    <a:pt x="106" y="486"/>
                  </a:lnTo>
                  <a:lnTo>
                    <a:pt x="106" y="447"/>
                  </a:lnTo>
                  <a:lnTo>
                    <a:pt x="116" y="407"/>
                  </a:lnTo>
                  <a:lnTo>
                    <a:pt x="148" y="390"/>
                  </a:lnTo>
                  <a:lnTo>
                    <a:pt x="251" y="349"/>
                  </a:lnTo>
                  <a:lnTo>
                    <a:pt x="309" y="286"/>
                  </a:lnTo>
                  <a:lnTo>
                    <a:pt x="351" y="220"/>
                  </a:lnTo>
                  <a:lnTo>
                    <a:pt x="341" y="188"/>
                  </a:lnTo>
                  <a:lnTo>
                    <a:pt x="309" y="149"/>
                  </a:lnTo>
                  <a:lnTo>
                    <a:pt x="232" y="96"/>
                  </a:lnTo>
                  <a:lnTo>
                    <a:pt x="139" y="76"/>
                  </a:lnTo>
                  <a:lnTo>
                    <a:pt x="77" y="73"/>
                  </a:lnTo>
                  <a:lnTo>
                    <a:pt x="22" y="73"/>
                  </a:lnTo>
                  <a:lnTo>
                    <a:pt x="0" y="39"/>
                  </a:lnTo>
                  <a:lnTo>
                    <a:pt x="22" y="0"/>
                  </a:lnTo>
                  <a:close/>
                </a:path>
              </a:pathLst>
            </a:custGeom>
            <a:solidFill>
              <a:srgbClr val="000066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2061" name="Freeform 13"/>
            <p:cNvSpPr>
              <a:spLocks/>
            </p:cNvSpPr>
            <p:nvPr/>
          </p:nvSpPr>
          <p:spPr bwMode="auto">
            <a:xfrm>
              <a:off x="1160" y="2995"/>
              <a:ext cx="499" cy="924"/>
            </a:xfrm>
            <a:custGeom>
              <a:avLst/>
              <a:gdLst/>
              <a:ahLst/>
              <a:cxnLst>
                <a:cxn ang="0">
                  <a:pos x="57" y="0"/>
                </a:cxn>
                <a:cxn ang="0">
                  <a:pos x="13" y="0"/>
                </a:cxn>
                <a:cxn ang="0">
                  <a:pos x="0" y="67"/>
                </a:cxn>
                <a:cxn ang="0">
                  <a:pos x="32" y="105"/>
                </a:cxn>
                <a:cxn ang="0">
                  <a:pos x="135" y="198"/>
                </a:cxn>
                <a:cxn ang="0">
                  <a:pos x="226" y="314"/>
                </a:cxn>
                <a:cxn ang="0">
                  <a:pos x="285" y="435"/>
                </a:cxn>
                <a:cxn ang="0">
                  <a:pos x="293" y="514"/>
                </a:cxn>
                <a:cxn ang="0">
                  <a:pos x="291" y="572"/>
                </a:cxn>
                <a:cxn ang="0">
                  <a:pos x="266" y="702"/>
                </a:cxn>
                <a:cxn ang="0">
                  <a:pos x="232" y="806"/>
                </a:cxn>
                <a:cxn ang="0">
                  <a:pos x="204" y="867"/>
                </a:cxn>
                <a:cxn ang="0">
                  <a:pos x="197" y="905"/>
                </a:cxn>
                <a:cxn ang="0">
                  <a:pos x="226" y="905"/>
                </a:cxn>
                <a:cxn ang="0">
                  <a:pos x="271" y="892"/>
                </a:cxn>
                <a:cxn ang="0">
                  <a:pos x="285" y="895"/>
                </a:cxn>
                <a:cxn ang="0">
                  <a:pos x="378" y="901"/>
                </a:cxn>
                <a:cxn ang="0">
                  <a:pos x="450" y="924"/>
                </a:cxn>
                <a:cxn ang="0">
                  <a:pos x="476" y="911"/>
                </a:cxn>
                <a:cxn ang="0">
                  <a:pos x="499" y="863"/>
                </a:cxn>
                <a:cxn ang="0">
                  <a:pos x="476" y="838"/>
                </a:cxn>
                <a:cxn ang="0">
                  <a:pos x="369" y="835"/>
                </a:cxn>
                <a:cxn ang="0">
                  <a:pos x="293" y="845"/>
                </a:cxn>
                <a:cxn ang="0">
                  <a:pos x="256" y="863"/>
                </a:cxn>
                <a:cxn ang="0">
                  <a:pos x="262" y="819"/>
                </a:cxn>
                <a:cxn ang="0">
                  <a:pos x="300" y="752"/>
                </a:cxn>
                <a:cxn ang="0">
                  <a:pos x="333" y="648"/>
                </a:cxn>
                <a:cxn ang="0">
                  <a:pos x="359" y="559"/>
                </a:cxn>
                <a:cxn ang="0">
                  <a:pos x="340" y="457"/>
                </a:cxn>
                <a:cxn ang="0">
                  <a:pos x="311" y="350"/>
                </a:cxn>
                <a:cxn ang="0">
                  <a:pos x="252" y="226"/>
                </a:cxn>
                <a:cxn ang="0">
                  <a:pos x="168" y="112"/>
                </a:cxn>
                <a:cxn ang="0">
                  <a:pos x="97" y="28"/>
                </a:cxn>
                <a:cxn ang="0">
                  <a:pos x="57" y="0"/>
                </a:cxn>
              </a:cxnLst>
              <a:rect l="0" t="0" r="r" b="b"/>
              <a:pathLst>
                <a:path w="499" h="924">
                  <a:moveTo>
                    <a:pt x="57" y="0"/>
                  </a:moveTo>
                  <a:lnTo>
                    <a:pt x="13" y="0"/>
                  </a:lnTo>
                  <a:lnTo>
                    <a:pt x="0" y="67"/>
                  </a:lnTo>
                  <a:lnTo>
                    <a:pt x="32" y="105"/>
                  </a:lnTo>
                  <a:lnTo>
                    <a:pt x="135" y="198"/>
                  </a:lnTo>
                  <a:lnTo>
                    <a:pt x="226" y="314"/>
                  </a:lnTo>
                  <a:lnTo>
                    <a:pt x="285" y="435"/>
                  </a:lnTo>
                  <a:lnTo>
                    <a:pt x="293" y="514"/>
                  </a:lnTo>
                  <a:lnTo>
                    <a:pt x="291" y="572"/>
                  </a:lnTo>
                  <a:lnTo>
                    <a:pt x="266" y="702"/>
                  </a:lnTo>
                  <a:lnTo>
                    <a:pt x="232" y="806"/>
                  </a:lnTo>
                  <a:lnTo>
                    <a:pt x="204" y="867"/>
                  </a:lnTo>
                  <a:lnTo>
                    <a:pt x="197" y="905"/>
                  </a:lnTo>
                  <a:lnTo>
                    <a:pt x="226" y="905"/>
                  </a:lnTo>
                  <a:lnTo>
                    <a:pt x="271" y="892"/>
                  </a:lnTo>
                  <a:lnTo>
                    <a:pt x="285" y="895"/>
                  </a:lnTo>
                  <a:lnTo>
                    <a:pt x="378" y="901"/>
                  </a:lnTo>
                  <a:lnTo>
                    <a:pt x="450" y="924"/>
                  </a:lnTo>
                  <a:lnTo>
                    <a:pt x="476" y="911"/>
                  </a:lnTo>
                  <a:lnTo>
                    <a:pt x="499" y="863"/>
                  </a:lnTo>
                  <a:lnTo>
                    <a:pt x="476" y="838"/>
                  </a:lnTo>
                  <a:lnTo>
                    <a:pt x="369" y="835"/>
                  </a:lnTo>
                  <a:lnTo>
                    <a:pt x="293" y="845"/>
                  </a:lnTo>
                  <a:lnTo>
                    <a:pt x="256" y="863"/>
                  </a:lnTo>
                  <a:lnTo>
                    <a:pt x="262" y="819"/>
                  </a:lnTo>
                  <a:lnTo>
                    <a:pt x="300" y="752"/>
                  </a:lnTo>
                  <a:lnTo>
                    <a:pt x="333" y="648"/>
                  </a:lnTo>
                  <a:lnTo>
                    <a:pt x="359" y="559"/>
                  </a:lnTo>
                  <a:lnTo>
                    <a:pt x="340" y="457"/>
                  </a:lnTo>
                  <a:lnTo>
                    <a:pt x="311" y="350"/>
                  </a:lnTo>
                  <a:lnTo>
                    <a:pt x="252" y="226"/>
                  </a:lnTo>
                  <a:lnTo>
                    <a:pt x="168" y="112"/>
                  </a:lnTo>
                  <a:lnTo>
                    <a:pt x="97" y="28"/>
                  </a:lnTo>
                  <a:lnTo>
                    <a:pt x="57" y="0"/>
                  </a:lnTo>
                  <a:close/>
                </a:path>
              </a:pathLst>
            </a:custGeom>
            <a:solidFill>
              <a:srgbClr val="000066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2062" name="Freeform 14"/>
            <p:cNvSpPr>
              <a:spLocks/>
            </p:cNvSpPr>
            <p:nvPr/>
          </p:nvSpPr>
          <p:spPr bwMode="auto">
            <a:xfrm>
              <a:off x="846" y="2994"/>
              <a:ext cx="337" cy="940"/>
            </a:xfrm>
            <a:custGeom>
              <a:avLst/>
              <a:gdLst/>
              <a:ahLst/>
              <a:cxnLst>
                <a:cxn ang="0">
                  <a:pos x="233" y="0"/>
                </a:cxn>
                <a:cxn ang="0">
                  <a:pos x="191" y="88"/>
                </a:cxn>
                <a:cxn ang="0">
                  <a:pos x="161" y="218"/>
                </a:cxn>
                <a:cxn ang="0">
                  <a:pos x="127" y="361"/>
                </a:cxn>
                <a:cxn ang="0">
                  <a:pos x="95" y="506"/>
                </a:cxn>
                <a:cxn ang="0">
                  <a:pos x="95" y="560"/>
                </a:cxn>
                <a:cxn ang="0">
                  <a:pos x="127" y="655"/>
                </a:cxn>
                <a:cxn ang="0">
                  <a:pos x="172" y="706"/>
                </a:cxn>
                <a:cxn ang="0">
                  <a:pos x="213" y="770"/>
                </a:cxn>
                <a:cxn ang="0">
                  <a:pos x="242" y="816"/>
                </a:cxn>
                <a:cxn ang="0">
                  <a:pos x="230" y="839"/>
                </a:cxn>
                <a:cxn ang="0">
                  <a:pos x="156" y="849"/>
                </a:cxn>
                <a:cxn ang="0">
                  <a:pos x="36" y="867"/>
                </a:cxn>
                <a:cxn ang="0">
                  <a:pos x="0" y="896"/>
                </a:cxn>
                <a:cxn ang="0">
                  <a:pos x="30" y="922"/>
                </a:cxn>
                <a:cxn ang="0">
                  <a:pos x="98" y="940"/>
                </a:cxn>
                <a:cxn ang="0">
                  <a:pos x="176" y="902"/>
                </a:cxn>
                <a:cxn ang="0">
                  <a:pos x="233" y="877"/>
                </a:cxn>
                <a:cxn ang="0">
                  <a:pos x="307" y="867"/>
                </a:cxn>
                <a:cxn ang="0">
                  <a:pos x="337" y="858"/>
                </a:cxn>
                <a:cxn ang="0">
                  <a:pos x="327" y="826"/>
                </a:cxn>
                <a:cxn ang="0">
                  <a:pos x="242" y="744"/>
                </a:cxn>
                <a:cxn ang="0">
                  <a:pos x="194" y="658"/>
                </a:cxn>
                <a:cxn ang="0">
                  <a:pos x="152" y="601"/>
                </a:cxn>
                <a:cxn ang="0">
                  <a:pos x="146" y="545"/>
                </a:cxn>
                <a:cxn ang="0">
                  <a:pos x="165" y="450"/>
                </a:cxn>
                <a:cxn ang="0">
                  <a:pos x="211" y="352"/>
                </a:cxn>
                <a:cxn ang="0">
                  <a:pos x="260" y="184"/>
                </a:cxn>
                <a:cxn ang="0">
                  <a:pos x="301" y="85"/>
                </a:cxn>
                <a:cxn ang="0">
                  <a:pos x="297" y="27"/>
                </a:cxn>
                <a:cxn ang="0">
                  <a:pos x="260" y="0"/>
                </a:cxn>
                <a:cxn ang="0">
                  <a:pos x="233" y="0"/>
                </a:cxn>
              </a:cxnLst>
              <a:rect l="0" t="0" r="r" b="b"/>
              <a:pathLst>
                <a:path w="337" h="940">
                  <a:moveTo>
                    <a:pt x="233" y="0"/>
                  </a:moveTo>
                  <a:lnTo>
                    <a:pt x="191" y="88"/>
                  </a:lnTo>
                  <a:lnTo>
                    <a:pt x="161" y="218"/>
                  </a:lnTo>
                  <a:lnTo>
                    <a:pt x="127" y="361"/>
                  </a:lnTo>
                  <a:lnTo>
                    <a:pt x="95" y="506"/>
                  </a:lnTo>
                  <a:lnTo>
                    <a:pt x="95" y="560"/>
                  </a:lnTo>
                  <a:lnTo>
                    <a:pt x="127" y="655"/>
                  </a:lnTo>
                  <a:lnTo>
                    <a:pt x="172" y="706"/>
                  </a:lnTo>
                  <a:lnTo>
                    <a:pt x="213" y="770"/>
                  </a:lnTo>
                  <a:lnTo>
                    <a:pt x="242" y="816"/>
                  </a:lnTo>
                  <a:lnTo>
                    <a:pt x="230" y="839"/>
                  </a:lnTo>
                  <a:lnTo>
                    <a:pt x="156" y="849"/>
                  </a:lnTo>
                  <a:lnTo>
                    <a:pt x="36" y="867"/>
                  </a:lnTo>
                  <a:lnTo>
                    <a:pt x="0" y="896"/>
                  </a:lnTo>
                  <a:lnTo>
                    <a:pt x="30" y="922"/>
                  </a:lnTo>
                  <a:lnTo>
                    <a:pt x="98" y="940"/>
                  </a:lnTo>
                  <a:lnTo>
                    <a:pt x="176" y="902"/>
                  </a:lnTo>
                  <a:lnTo>
                    <a:pt x="233" y="877"/>
                  </a:lnTo>
                  <a:lnTo>
                    <a:pt x="307" y="867"/>
                  </a:lnTo>
                  <a:lnTo>
                    <a:pt x="337" y="858"/>
                  </a:lnTo>
                  <a:lnTo>
                    <a:pt x="327" y="826"/>
                  </a:lnTo>
                  <a:lnTo>
                    <a:pt x="242" y="744"/>
                  </a:lnTo>
                  <a:lnTo>
                    <a:pt x="194" y="658"/>
                  </a:lnTo>
                  <a:lnTo>
                    <a:pt x="152" y="601"/>
                  </a:lnTo>
                  <a:lnTo>
                    <a:pt x="146" y="545"/>
                  </a:lnTo>
                  <a:lnTo>
                    <a:pt x="165" y="450"/>
                  </a:lnTo>
                  <a:lnTo>
                    <a:pt x="211" y="352"/>
                  </a:lnTo>
                  <a:lnTo>
                    <a:pt x="260" y="184"/>
                  </a:lnTo>
                  <a:lnTo>
                    <a:pt x="301" y="85"/>
                  </a:lnTo>
                  <a:lnTo>
                    <a:pt x="297" y="27"/>
                  </a:lnTo>
                  <a:lnTo>
                    <a:pt x="260" y="0"/>
                  </a:lnTo>
                  <a:lnTo>
                    <a:pt x="233" y="0"/>
                  </a:lnTo>
                  <a:close/>
                </a:path>
              </a:pathLst>
            </a:custGeom>
            <a:solidFill>
              <a:srgbClr val="000066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2063" name="Freeform 15"/>
            <p:cNvSpPr>
              <a:spLocks/>
            </p:cNvSpPr>
            <p:nvPr/>
          </p:nvSpPr>
          <p:spPr bwMode="auto">
            <a:xfrm>
              <a:off x="1246" y="1483"/>
              <a:ext cx="166" cy="193"/>
            </a:xfrm>
            <a:custGeom>
              <a:avLst/>
              <a:gdLst/>
              <a:ahLst/>
              <a:cxnLst>
                <a:cxn ang="0">
                  <a:pos x="20" y="9"/>
                </a:cxn>
                <a:cxn ang="0">
                  <a:pos x="64" y="0"/>
                </a:cxn>
                <a:cxn ang="0">
                  <a:pos x="107" y="3"/>
                </a:cxn>
                <a:cxn ang="0">
                  <a:pos x="146" y="21"/>
                </a:cxn>
                <a:cxn ang="0">
                  <a:pos x="166" y="57"/>
                </a:cxn>
                <a:cxn ang="0">
                  <a:pos x="166" y="84"/>
                </a:cxn>
                <a:cxn ang="0">
                  <a:pos x="146" y="123"/>
                </a:cxn>
                <a:cxn ang="0">
                  <a:pos x="113" y="145"/>
                </a:cxn>
                <a:cxn ang="0">
                  <a:pos x="64" y="145"/>
                </a:cxn>
                <a:cxn ang="0">
                  <a:pos x="35" y="163"/>
                </a:cxn>
                <a:cxn ang="0">
                  <a:pos x="25" y="193"/>
                </a:cxn>
                <a:cxn ang="0">
                  <a:pos x="0" y="184"/>
                </a:cxn>
                <a:cxn ang="0">
                  <a:pos x="10" y="145"/>
                </a:cxn>
                <a:cxn ang="0">
                  <a:pos x="45" y="123"/>
                </a:cxn>
                <a:cxn ang="0">
                  <a:pos x="103" y="117"/>
                </a:cxn>
                <a:cxn ang="0">
                  <a:pos x="127" y="94"/>
                </a:cxn>
                <a:cxn ang="0">
                  <a:pos x="132" y="59"/>
                </a:cxn>
                <a:cxn ang="0">
                  <a:pos x="107" y="28"/>
                </a:cxn>
                <a:cxn ang="0">
                  <a:pos x="68" y="28"/>
                </a:cxn>
                <a:cxn ang="0">
                  <a:pos x="25" y="38"/>
                </a:cxn>
                <a:cxn ang="0">
                  <a:pos x="10" y="28"/>
                </a:cxn>
                <a:cxn ang="0">
                  <a:pos x="20" y="9"/>
                </a:cxn>
              </a:cxnLst>
              <a:rect l="0" t="0" r="r" b="b"/>
              <a:pathLst>
                <a:path w="166" h="193">
                  <a:moveTo>
                    <a:pt x="20" y="9"/>
                  </a:moveTo>
                  <a:lnTo>
                    <a:pt x="64" y="0"/>
                  </a:lnTo>
                  <a:lnTo>
                    <a:pt x="107" y="3"/>
                  </a:lnTo>
                  <a:lnTo>
                    <a:pt x="146" y="21"/>
                  </a:lnTo>
                  <a:lnTo>
                    <a:pt x="166" y="57"/>
                  </a:lnTo>
                  <a:lnTo>
                    <a:pt x="166" y="84"/>
                  </a:lnTo>
                  <a:lnTo>
                    <a:pt x="146" y="123"/>
                  </a:lnTo>
                  <a:lnTo>
                    <a:pt x="113" y="145"/>
                  </a:lnTo>
                  <a:lnTo>
                    <a:pt x="64" y="145"/>
                  </a:lnTo>
                  <a:lnTo>
                    <a:pt x="35" y="163"/>
                  </a:lnTo>
                  <a:lnTo>
                    <a:pt x="25" y="193"/>
                  </a:lnTo>
                  <a:lnTo>
                    <a:pt x="0" y="184"/>
                  </a:lnTo>
                  <a:lnTo>
                    <a:pt x="10" y="145"/>
                  </a:lnTo>
                  <a:lnTo>
                    <a:pt x="45" y="123"/>
                  </a:lnTo>
                  <a:lnTo>
                    <a:pt x="103" y="117"/>
                  </a:lnTo>
                  <a:lnTo>
                    <a:pt x="127" y="94"/>
                  </a:lnTo>
                  <a:lnTo>
                    <a:pt x="132" y="59"/>
                  </a:lnTo>
                  <a:lnTo>
                    <a:pt x="107" y="28"/>
                  </a:lnTo>
                  <a:lnTo>
                    <a:pt x="68" y="28"/>
                  </a:lnTo>
                  <a:lnTo>
                    <a:pt x="25" y="38"/>
                  </a:lnTo>
                  <a:lnTo>
                    <a:pt x="10" y="28"/>
                  </a:lnTo>
                  <a:lnTo>
                    <a:pt x="20" y="9"/>
                  </a:lnTo>
                  <a:close/>
                </a:path>
              </a:pathLst>
            </a:custGeom>
            <a:solidFill>
              <a:srgbClr val="000066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2064" name="Freeform 16"/>
            <p:cNvSpPr>
              <a:spLocks/>
            </p:cNvSpPr>
            <p:nvPr/>
          </p:nvSpPr>
          <p:spPr bwMode="auto">
            <a:xfrm>
              <a:off x="1206" y="1708"/>
              <a:ext cx="52" cy="53"/>
            </a:xfrm>
            <a:custGeom>
              <a:avLst/>
              <a:gdLst/>
              <a:ahLst/>
              <a:cxnLst>
                <a:cxn ang="0">
                  <a:pos x="52" y="3"/>
                </a:cxn>
                <a:cxn ang="0">
                  <a:pos x="25" y="0"/>
                </a:cxn>
                <a:cxn ang="0">
                  <a:pos x="8" y="19"/>
                </a:cxn>
                <a:cxn ang="0">
                  <a:pos x="0" y="50"/>
                </a:cxn>
                <a:cxn ang="0">
                  <a:pos x="25" y="53"/>
                </a:cxn>
                <a:cxn ang="0">
                  <a:pos x="47" y="39"/>
                </a:cxn>
                <a:cxn ang="0">
                  <a:pos x="52" y="3"/>
                </a:cxn>
              </a:cxnLst>
              <a:rect l="0" t="0" r="r" b="b"/>
              <a:pathLst>
                <a:path w="52" h="53">
                  <a:moveTo>
                    <a:pt x="52" y="3"/>
                  </a:moveTo>
                  <a:lnTo>
                    <a:pt x="25" y="0"/>
                  </a:lnTo>
                  <a:lnTo>
                    <a:pt x="8" y="19"/>
                  </a:lnTo>
                  <a:lnTo>
                    <a:pt x="0" y="50"/>
                  </a:lnTo>
                  <a:lnTo>
                    <a:pt x="25" y="53"/>
                  </a:lnTo>
                  <a:lnTo>
                    <a:pt x="47" y="39"/>
                  </a:lnTo>
                  <a:lnTo>
                    <a:pt x="52" y="3"/>
                  </a:lnTo>
                  <a:close/>
                </a:path>
              </a:pathLst>
            </a:custGeom>
            <a:solidFill>
              <a:srgbClr val="000066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</p:grp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9DA473-19C6-4119-A7FA-EEF72DAC6ED7}" type="slidenum">
              <a:rPr lang="es-ES" smtClean="0"/>
              <a:pPr/>
              <a:t>2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dirty="0" smtClean="0"/>
              <a:t>Laura Pérez, Pablo Dávila y María López      -       Colegio Santa Ana</a:t>
            </a:r>
            <a:endParaRPr lang="es-ES" dirty="0"/>
          </a:p>
        </p:txBody>
      </p:sp>
      <p:sp>
        <p:nvSpPr>
          <p:cNvPr id="8" name="7 CuadroTexto"/>
          <p:cNvSpPr txBox="1"/>
          <p:nvPr/>
        </p:nvSpPr>
        <p:spPr>
          <a:xfrm>
            <a:off x="639171" y="116632"/>
            <a:ext cx="66691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i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Trabajo de informática, 1º Bachillerato. Placa base y microprocesador</a:t>
            </a:r>
            <a:endParaRPr lang="es-ES" i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cxnSp>
        <p:nvCxnSpPr>
          <p:cNvPr id="12" name="11 Conector recto"/>
          <p:cNvCxnSpPr/>
          <p:nvPr/>
        </p:nvCxnSpPr>
        <p:spPr>
          <a:xfrm>
            <a:off x="395536" y="476672"/>
            <a:ext cx="7056784" cy="0"/>
          </a:xfrm>
          <a:prstGeom prst="line">
            <a:avLst/>
          </a:prstGeom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AutoShape 9"/>
          <p:cNvSpPr>
            <a:spLocks noChangeArrowheads="1"/>
          </p:cNvSpPr>
          <p:nvPr/>
        </p:nvSpPr>
        <p:spPr bwMode="auto">
          <a:xfrm>
            <a:off x="3635896" y="692696"/>
            <a:ext cx="5040560" cy="1728192"/>
          </a:xfrm>
          <a:prstGeom prst="cloudCallout">
            <a:avLst>
              <a:gd name="adj1" fmla="val -79580"/>
              <a:gd name="adj2" fmla="val 35010"/>
            </a:avLst>
          </a:prstGeom>
          <a:solidFill>
            <a:schemeClr val="bg1">
              <a:lumMod val="75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es-ES" altLang="es-ES" sz="3200" b="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¿Qué </a:t>
            </a:r>
            <a:r>
              <a:rPr lang="es-ES" altLang="es-ES" sz="3200" b="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es la placa base?</a:t>
            </a:r>
            <a:endParaRPr lang="es-ES" altLang="es-ES" sz="3200" b="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>
              <a:buFont typeface="Wingdings" pitchFamily="2" charset="2"/>
              <a:buNone/>
            </a:pPr>
            <a:endParaRPr lang="es-ES" altLang="es-ES" sz="12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Título"/>
          <p:cNvSpPr>
            <a:spLocks noGrp="1"/>
          </p:cNvSpPr>
          <p:nvPr>
            <p:ph type="ctrTitle"/>
          </p:nvPr>
        </p:nvSpPr>
        <p:spPr>
          <a:xfrm>
            <a:off x="827584" y="1052736"/>
            <a:ext cx="7992888" cy="1470025"/>
          </a:xfrm>
        </p:spPr>
        <p:txBody>
          <a:bodyPr>
            <a:normAutofit/>
          </a:bodyPr>
          <a:lstStyle/>
          <a:p>
            <a:pPr algn="l"/>
            <a:r>
              <a:rPr lang="es-ES" sz="26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		</a:t>
            </a:r>
            <a:br>
              <a:rPr lang="es-ES" sz="26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lang="es-ES" sz="26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Es la encargada </a:t>
            </a:r>
            <a:r>
              <a:rPr lang="es-ES" sz="26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de interconectar y dar soporte físico a los componentes de un ordenador</a:t>
            </a:r>
            <a:endParaRPr lang="es-ES" sz="26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pic>
        <p:nvPicPr>
          <p:cNvPr id="9" name="8 Marcador de contenido" descr="placa base.jpg"/>
          <p:cNvPicPr>
            <a:picLocks noGrp="1" noChangeAspect="1"/>
          </p:cNvPicPr>
          <p:nvPr>
            <p:ph idx="4294967295"/>
          </p:nvPr>
        </p:nvPicPr>
        <p:blipFill>
          <a:blip r:embed="rId3" cstate="print"/>
          <a:srcRect t="2054"/>
          <a:stretch>
            <a:fillRect/>
          </a:stretch>
        </p:blipFill>
        <p:spPr>
          <a:xfrm>
            <a:off x="1907704" y="2636912"/>
            <a:ext cx="5144964" cy="3384392"/>
          </a:xfrm>
        </p:spPr>
      </p:pic>
      <p:sp>
        <p:nvSpPr>
          <p:cNvPr id="13" name="12 Rectángulo"/>
          <p:cNvSpPr/>
          <p:nvPr/>
        </p:nvSpPr>
        <p:spPr>
          <a:xfrm>
            <a:off x="827584" y="764704"/>
            <a:ext cx="3017364" cy="707886"/>
          </a:xfrm>
          <a:prstGeom prst="rect">
            <a:avLst/>
          </a:prstGeom>
          <a:noFill/>
          <a:effectLst/>
        </p:spPr>
        <p:txBody>
          <a:bodyPr wrap="none" lIns="91440" tIns="45720" rIns="91440" bIns="4572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es-ES" sz="4000" b="1" cap="all" spc="0" dirty="0" smtClean="0">
                <a:ln/>
                <a:solidFill>
                  <a:schemeClr val="accent1"/>
                </a:solidFill>
                <a:effectLst>
                  <a:reflection blurRad="10000" stA="55000" endPos="48000" dist="500" dir="5400000" sy="-100000" algn="bl" rotWithShape="0"/>
                </a:effectLst>
              </a:rPr>
              <a:t>Placa Base: </a:t>
            </a:r>
            <a:endParaRPr lang="es-ES" sz="4000" b="1" cap="all" spc="0" dirty="0">
              <a:ln/>
              <a:solidFill>
                <a:schemeClr val="accent1"/>
              </a:solidFill>
              <a:effectLst>
                <a:reflection blurRad="10000" stA="55000" endPos="48000" dist="500" dir="5400000" sy="-100000" algn="bl" rotWithShape="0"/>
              </a:effectLst>
            </a:endParaRPr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9DA473-19C6-4119-A7FA-EEF72DAC6ED7}" type="slidenum">
              <a:rPr lang="es-ES" smtClean="0"/>
              <a:pPr/>
              <a:t>3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dirty="0" smtClean="0"/>
              <a:t>Laura Pérez, Pablo Dávila y María López      -       Colegio Santa Ana</a:t>
            </a:r>
            <a:endParaRPr lang="es-ES" dirty="0"/>
          </a:p>
        </p:txBody>
      </p:sp>
      <p:sp>
        <p:nvSpPr>
          <p:cNvPr id="8" name="7 CuadroTexto"/>
          <p:cNvSpPr txBox="1"/>
          <p:nvPr/>
        </p:nvSpPr>
        <p:spPr>
          <a:xfrm>
            <a:off x="639171" y="116632"/>
            <a:ext cx="66691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i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Trabajo de informática, 1º Bachillerato. Placa base y microprocesador</a:t>
            </a:r>
            <a:endParaRPr lang="es-ES" i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cxnSp>
        <p:nvCxnSpPr>
          <p:cNvPr id="12" name="11 Conector recto"/>
          <p:cNvCxnSpPr/>
          <p:nvPr/>
        </p:nvCxnSpPr>
        <p:spPr>
          <a:xfrm>
            <a:off x="395536" y="476672"/>
            <a:ext cx="7056784" cy="0"/>
          </a:xfrm>
          <a:prstGeom prst="line">
            <a:avLst/>
          </a:prstGeom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</p:nvPr>
        </p:nvGraphicFramePr>
        <p:xfrm>
          <a:off x="467544" y="1124744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2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9DA473-19C6-4119-A7FA-EEF72DAC6ED7}" type="slidenum">
              <a:rPr lang="es-ES" smtClean="0"/>
              <a:pPr/>
              <a:t>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Laura Pérez, Pablo Dávila y María López      -       Colegio Santa Ana</a:t>
            </a:r>
            <a:endParaRPr lang="es-ES"/>
          </a:p>
        </p:txBody>
      </p:sp>
      <p:sp>
        <p:nvSpPr>
          <p:cNvPr id="8" name="7 CuadroTexto"/>
          <p:cNvSpPr txBox="1"/>
          <p:nvPr/>
        </p:nvSpPr>
        <p:spPr>
          <a:xfrm>
            <a:off x="639171" y="116632"/>
            <a:ext cx="66691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i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Trabajo de informática, 1º Bachillerato. Placa base y microprocesador</a:t>
            </a:r>
            <a:endParaRPr lang="es-ES" i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cxnSp>
        <p:nvCxnSpPr>
          <p:cNvPr id="9" name="8 Conector recto"/>
          <p:cNvCxnSpPr/>
          <p:nvPr/>
        </p:nvCxnSpPr>
        <p:spPr>
          <a:xfrm>
            <a:off x="395536" y="476672"/>
            <a:ext cx="7056784" cy="0"/>
          </a:xfrm>
          <a:prstGeom prst="line">
            <a:avLst/>
          </a:prstGeom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4" name="Group 6"/>
          <p:cNvGrpSpPr>
            <a:grpSpLocks noChangeAspect="1"/>
          </p:cNvGrpSpPr>
          <p:nvPr/>
        </p:nvGrpSpPr>
        <p:grpSpPr bwMode="auto">
          <a:xfrm>
            <a:off x="611560" y="1772816"/>
            <a:ext cx="1806575" cy="3887788"/>
            <a:chOff x="517" y="1480"/>
            <a:chExt cx="1138" cy="2449"/>
          </a:xfrm>
        </p:grpSpPr>
        <p:sp>
          <p:nvSpPr>
            <p:cNvPr id="2053" name="AutoShape 5"/>
            <p:cNvSpPr>
              <a:spLocks noChangeAspect="1" noChangeArrowheads="1" noTextEdit="1"/>
            </p:cNvSpPr>
            <p:nvPr/>
          </p:nvSpPr>
          <p:spPr bwMode="auto">
            <a:xfrm>
              <a:off x="517" y="1480"/>
              <a:ext cx="1138" cy="2449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2055" name="Rectangle 7"/>
            <p:cNvSpPr>
              <a:spLocks noChangeArrowheads="1"/>
            </p:cNvSpPr>
            <p:nvPr/>
          </p:nvSpPr>
          <p:spPr bwMode="auto">
            <a:xfrm>
              <a:off x="517" y="1480"/>
              <a:ext cx="1142" cy="245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2056" name="Rectangle 8"/>
            <p:cNvSpPr>
              <a:spLocks noChangeArrowheads="1"/>
            </p:cNvSpPr>
            <p:nvPr/>
          </p:nvSpPr>
          <p:spPr bwMode="auto">
            <a:xfrm>
              <a:off x="517" y="1480"/>
              <a:ext cx="1143" cy="245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2057" name="Freeform 9"/>
            <p:cNvSpPr>
              <a:spLocks/>
            </p:cNvSpPr>
            <p:nvPr/>
          </p:nvSpPr>
          <p:spPr bwMode="auto">
            <a:xfrm>
              <a:off x="883" y="1797"/>
              <a:ext cx="446" cy="495"/>
            </a:xfrm>
            <a:custGeom>
              <a:avLst/>
              <a:gdLst/>
              <a:ahLst/>
              <a:cxnLst>
                <a:cxn ang="0">
                  <a:pos x="232" y="115"/>
                </a:cxn>
                <a:cxn ang="0">
                  <a:pos x="193" y="64"/>
                </a:cxn>
                <a:cxn ang="0">
                  <a:pos x="139" y="26"/>
                </a:cxn>
                <a:cxn ang="0">
                  <a:pos x="90" y="0"/>
                </a:cxn>
                <a:cxn ang="0">
                  <a:pos x="50" y="7"/>
                </a:cxn>
                <a:cxn ang="0">
                  <a:pos x="22" y="36"/>
                </a:cxn>
                <a:cxn ang="0">
                  <a:pos x="0" y="121"/>
                </a:cxn>
                <a:cxn ang="0">
                  <a:pos x="9" y="220"/>
                </a:cxn>
                <a:cxn ang="0">
                  <a:pos x="32" y="315"/>
                </a:cxn>
                <a:cxn ang="0">
                  <a:pos x="58" y="388"/>
                </a:cxn>
                <a:cxn ang="0">
                  <a:pos x="106" y="464"/>
                </a:cxn>
                <a:cxn ang="0">
                  <a:pos x="148" y="495"/>
                </a:cxn>
                <a:cxn ang="0">
                  <a:pos x="205" y="495"/>
                </a:cxn>
                <a:cxn ang="0">
                  <a:pos x="264" y="473"/>
                </a:cxn>
                <a:cxn ang="0">
                  <a:pos x="294" y="419"/>
                </a:cxn>
                <a:cxn ang="0">
                  <a:pos x="309" y="349"/>
                </a:cxn>
                <a:cxn ang="0">
                  <a:pos x="304" y="264"/>
                </a:cxn>
                <a:cxn ang="0">
                  <a:pos x="439" y="273"/>
                </a:cxn>
                <a:cxn ang="0">
                  <a:pos x="446" y="236"/>
                </a:cxn>
                <a:cxn ang="0">
                  <a:pos x="291" y="220"/>
                </a:cxn>
                <a:cxn ang="0">
                  <a:pos x="252" y="131"/>
                </a:cxn>
                <a:cxn ang="0">
                  <a:pos x="232" y="115"/>
                </a:cxn>
              </a:cxnLst>
              <a:rect l="0" t="0" r="r" b="b"/>
              <a:pathLst>
                <a:path w="446" h="495">
                  <a:moveTo>
                    <a:pt x="232" y="115"/>
                  </a:moveTo>
                  <a:lnTo>
                    <a:pt x="193" y="64"/>
                  </a:lnTo>
                  <a:lnTo>
                    <a:pt x="139" y="26"/>
                  </a:lnTo>
                  <a:lnTo>
                    <a:pt x="90" y="0"/>
                  </a:lnTo>
                  <a:lnTo>
                    <a:pt x="50" y="7"/>
                  </a:lnTo>
                  <a:lnTo>
                    <a:pt x="22" y="36"/>
                  </a:lnTo>
                  <a:lnTo>
                    <a:pt x="0" y="121"/>
                  </a:lnTo>
                  <a:lnTo>
                    <a:pt x="9" y="220"/>
                  </a:lnTo>
                  <a:lnTo>
                    <a:pt x="32" y="315"/>
                  </a:lnTo>
                  <a:lnTo>
                    <a:pt x="58" y="388"/>
                  </a:lnTo>
                  <a:lnTo>
                    <a:pt x="106" y="464"/>
                  </a:lnTo>
                  <a:lnTo>
                    <a:pt x="148" y="495"/>
                  </a:lnTo>
                  <a:lnTo>
                    <a:pt x="205" y="495"/>
                  </a:lnTo>
                  <a:lnTo>
                    <a:pt x="264" y="473"/>
                  </a:lnTo>
                  <a:lnTo>
                    <a:pt x="294" y="419"/>
                  </a:lnTo>
                  <a:lnTo>
                    <a:pt x="309" y="349"/>
                  </a:lnTo>
                  <a:lnTo>
                    <a:pt x="304" y="264"/>
                  </a:lnTo>
                  <a:lnTo>
                    <a:pt x="439" y="273"/>
                  </a:lnTo>
                  <a:lnTo>
                    <a:pt x="446" y="236"/>
                  </a:lnTo>
                  <a:lnTo>
                    <a:pt x="291" y="220"/>
                  </a:lnTo>
                  <a:lnTo>
                    <a:pt x="252" y="131"/>
                  </a:lnTo>
                  <a:lnTo>
                    <a:pt x="232" y="115"/>
                  </a:lnTo>
                  <a:close/>
                </a:path>
              </a:pathLst>
            </a:custGeom>
            <a:solidFill>
              <a:srgbClr val="000066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2058" name="Freeform 10"/>
            <p:cNvSpPr>
              <a:spLocks/>
            </p:cNvSpPr>
            <p:nvPr/>
          </p:nvSpPr>
          <p:spPr bwMode="auto">
            <a:xfrm>
              <a:off x="520" y="1671"/>
              <a:ext cx="513" cy="793"/>
            </a:xfrm>
            <a:custGeom>
              <a:avLst/>
              <a:gdLst/>
              <a:ahLst/>
              <a:cxnLst>
                <a:cxn ang="0">
                  <a:pos x="300" y="19"/>
                </a:cxn>
                <a:cxn ang="0">
                  <a:pos x="364" y="0"/>
                </a:cxn>
                <a:cxn ang="0">
                  <a:pos x="415" y="3"/>
                </a:cxn>
                <a:cxn ang="0">
                  <a:pos x="455" y="31"/>
                </a:cxn>
                <a:cxn ang="0">
                  <a:pos x="481" y="76"/>
                </a:cxn>
                <a:cxn ang="0">
                  <a:pos x="471" y="122"/>
                </a:cxn>
                <a:cxn ang="0">
                  <a:pos x="435" y="122"/>
                </a:cxn>
                <a:cxn ang="0">
                  <a:pos x="445" y="85"/>
                </a:cxn>
                <a:cxn ang="0">
                  <a:pos x="415" y="50"/>
                </a:cxn>
                <a:cxn ang="0">
                  <a:pos x="387" y="38"/>
                </a:cxn>
                <a:cxn ang="0">
                  <a:pos x="338" y="50"/>
                </a:cxn>
                <a:cxn ang="0">
                  <a:pos x="358" y="89"/>
                </a:cxn>
                <a:cxn ang="0">
                  <a:pos x="364" y="122"/>
                </a:cxn>
                <a:cxn ang="0">
                  <a:pos x="358" y="152"/>
                </a:cxn>
                <a:cxn ang="0">
                  <a:pos x="309" y="165"/>
                </a:cxn>
                <a:cxn ang="0">
                  <a:pos x="257" y="155"/>
                </a:cxn>
                <a:cxn ang="0">
                  <a:pos x="247" y="132"/>
                </a:cxn>
                <a:cxn ang="0">
                  <a:pos x="194" y="193"/>
                </a:cxn>
                <a:cxn ang="0">
                  <a:pos x="161" y="259"/>
                </a:cxn>
                <a:cxn ang="0">
                  <a:pos x="116" y="345"/>
                </a:cxn>
                <a:cxn ang="0">
                  <a:pos x="87" y="421"/>
                </a:cxn>
                <a:cxn ang="0">
                  <a:pos x="74" y="494"/>
                </a:cxn>
                <a:cxn ang="0">
                  <a:pos x="84" y="532"/>
                </a:cxn>
                <a:cxn ang="0">
                  <a:pos x="136" y="580"/>
                </a:cxn>
                <a:cxn ang="0">
                  <a:pos x="242" y="621"/>
                </a:cxn>
                <a:cxn ang="0">
                  <a:pos x="300" y="639"/>
                </a:cxn>
                <a:cxn ang="0">
                  <a:pos x="358" y="649"/>
                </a:cxn>
                <a:cxn ang="0">
                  <a:pos x="445" y="684"/>
                </a:cxn>
                <a:cxn ang="0">
                  <a:pos x="510" y="706"/>
                </a:cxn>
                <a:cxn ang="0">
                  <a:pos x="513" y="750"/>
                </a:cxn>
                <a:cxn ang="0">
                  <a:pos x="481" y="782"/>
                </a:cxn>
                <a:cxn ang="0">
                  <a:pos x="442" y="793"/>
                </a:cxn>
                <a:cxn ang="0">
                  <a:pos x="383" y="763"/>
                </a:cxn>
                <a:cxn ang="0">
                  <a:pos x="247" y="694"/>
                </a:cxn>
                <a:cxn ang="0">
                  <a:pos x="136" y="647"/>
                </a:cxn>
                <a:cxn ang="0">
                  <a:pos x="58" y="593"/>
                </a:cxn>
                <a:cxn ang="0">
                  <a:pos x="6" y="545"/>
                </a:cxn>
                <a:cxn ang="0">
                  <a:pos x="0" y="487"/>
                </a:cxn>
                <a:cxn ang="0">
                  <a:pos x="28" y="411"/>
                </a:cxn>
                <a:cxn ang="0">
                  <a:pos x="87" y="297"/>
                </a:cxn>
                <a:cxn ang="0">
                  <a:pos x="142" y="202"/>
                </a:cxn>
                <a:cxn ang="0">
                  <a:pos x="210" y="104"/>
                </a:cxn>
                <a:cxn ang="0">
                  <a:pos x="261" y="46"/>
                </a:cxn>
                <a:cxn ang="0">
                  <a:pos x="326" y="19"/>
                </a:cxn>
                <a:cxn ang="0">
                  <a:pos x="300" y="19"/>
                </a:cxn>
              </a:cxnLst>
              <a:rect l="0" t="0" r="r" b="b"/>
              <a:pathLst>
                <a:path w="513" h="793">
                  <a:moveTo>
                    <a:pt x="300" y="19"/>
                  </a:moveTo>
                  <a:lnTo>
                    <a:pt x="364" y="0"/>
                  </a:lnTo>
                  <a:lnTo>
                    <a:pt x="415" y="3"/>
                  </a:lnTo>
                  <a:lnTo>
                    <a:pt x="455" y="31"/>
                  </a:lnTo>
                  <a:lnTo>
                    <a:pt x="481" y="76"/>
                  </a:lnTo>
                  <a:lnTo>
                    <a:pt x="471" y="122"/>
                  </a:lnTo>
                  <a:lnTo>
                    <a:pt x="435" y="122"/>
                  </a:lnTo>
                  <a:lnTo>
                    <a:pt x="445" y="85"/>
                  </a:lnTo>
                  <a:lnTo>
                    <a:pt x="415" y="50"/>
                  </a:lnTo>
                  <a:lnTo>
                    <a:pt x="387" y="38"/>
                  </a:lnTo>
                  <a:lnTo>
                    <a:pt x="338" y="50"/>
                  </a:lnTo>
                  <a:lnTo>
                    <a:pt x="358" y="89"/>
                  </a:lnTo>
                  <a:lnTo>
                    <a:pt x="364" y="122"/>
                  </a:lnTo>
                  <a:lnTo>
                    <a:pt x="358" y="152"/>
                  </a:lnTo>
                  <a:lnTo>
                    <a:pt x="309" y="165"/>
                  </a:lnTo>
                  <a:lnTo>
                    <a:pt x="257" y="155"/>
                  </a:lnTo>
                  <a:lnTo>
                    <a:pt x="247" y="132"/>
                  </a:lnTo>
                  <a:lnTo>
                    <a:pt x="194" y="193"/>
                  </a:lnTo>
                  <a:lnTo>
                    <a:pt x="161" y="259"/>
                  </a:lnTo>
                  <a:lnTo>
                    <a:pt x="116" y="345"/>
                  </a:lnTo>
                  <a:lnTo>
                    <a:pt x="87" y="421"/>
                  </a:lnTo>
                  <a:lnTo>
                    <a:pt x="74" y="494"/>
                  </a:lnTo>
                  <a:lnTo>
                    <a:pt x="84" y="532"/>
                  </a:lnTo>
                  <a:lnTo>
                    <a:pt x="136" y="580"/>
                  </a:lnTo>
                  <a:lnTo>
                    <a:pt x="242" y="621"/>
                  </a:lnTo>
                  <a:lnTo>
                    <a:pt x="300" y="639"/>
                  </a:lnTo>
                  <a:lnTo>
                    <a:pt x="358" y="649"/>
                  </a:lnTo>
                  <a:lnTo>
                    <a:pt x="445" y="684"/>
                  </a:lnTo>
                  <a:lnTo>
                    <a:pt x="510" y="706"/>
                  </a:lnTo>
                  <a:lnTo>
                    <a:pt x="513" y="750"/>
                  </a:lnTo>
                  <a:lnTo>
                    <a:pt x="481" y="782"/>
                  </a:lnTo>
                  <a:lnTo>
                    <a:pt x="442" y="793"/>
                  </a:lnTo>
                  <a:lnTo>
                    <a:pt x="383" y="763"/>
                  </a:lnTo>
                  <a:lnTo>
                    <a:pt x="247" y="694"/>
                  </a:lnTo>
                  <a:lnTo>
                    <a:pt x="136" y="647"/>
                  </a:lnTo>
                  <a:lnTo>
                    <a:pt x="58" y="593"/>
                  </a:lnTo>
                  <a:lnTo>
                    <a:pt x="6" y="545"/>
                  </a:lnTo>
                  <a:lnTo>
                    <a:pt x="0" y="487"/>
                  </a:lnTo>
                  <a:lnTo>
                    <a:pt x="28" y="411"/>
                  </a:lnTo>
                  <a:lnTo>
                    <a:pt x="87" y="297"/>
                  </a:lnTo>
                  <a:lnTo>
                    <a:pt x="142" y="202"/>
                  </a:lnTo>
                  <a:lnTo>
                    <a:pt x="210" y="104"/>
                  </a:lnTo>
                  <a:lnTo>
                    <a:pt x="261" y="46"/>
                  </a:lnTo>
                  <a:lnTo>
                    <a:pt x="326" y="19"/>
                  </a:lnTo>
                  <a:lnTo>
                    <a:pt x="300" y="19"/>
                  </a:lnTo>
                  <a:close/>
                </a:path>
              </a:pathLst>
            </a:custGeom>
            <a:solidFill>
              <a:srgbClr val="000066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2059" name="Freeform 11"/>
            <p:cNvSpPr>
              <a:spLocks/>
            </p:cNvSpPr>
            <p:nvPr/>
          </p:nvSpPr>
          <p:spPr bwMode="auto">
            <a:xfrm>
              <a:off x="1004" y="2328"/>
              <a:ext cx="268" cy="743"/>
            </a:xfrm>
            <a:custGeom>
              <a:avLst/>
              <a:gdLst/>
              <a:ahLst/>
              <a:cxnLst>
                <a:cxn ang="0">
                  <a:pos x="17" y="58"/>
                </a:cxn>
                <a:cxn ang="0">
                  <a:pos x="27" y="19"/>
                </a:cxn>
                <a:cxn ang="0">
                  <a:pos x="68" y="0"/>
                </a:cxn>
                <a:cxn ang="0">
                  <a:pos x="106" y="0"/>
                </a:cxn>
                <a:cxn ang="0">
                  <a:pos x="155" y="28"/>
                </a:cxn>
                <a:cxn ang="0">
                  <a:pos x="201" y="95"/>
                </a:cxn>
                <a:cxn ang="0">
                  <a:pos x="233" y="165"/>
                </a:cxn>
                <a:cxn ang="0">
                  <a:pos x="249" y="259"/>
                </a:cxn>
                <a:cxn ang="0">
                  <a:pos x="263" y="370"/>
                </a:cxn>
                <a:cxn ang="0">
                  <a:pos x="268" y="477"/>
                </a:cxn>
                <a:cxn ang="0">
                  <a:pos x="268" y="617"/>
                </a:cxn>
                <a:cxn ang="0">
                  <a:pos x="249" y="702"/>
                </a:cxn>
                <a:cxn ang="0">
                  <a:pos x="213" y="734"/>
                </a:cxn>
                <a:cxn ang="0">
                  <a:pos x="152" y="743"/>
                </a:cxn>
                <a:cxn ang="0">
                  <a:pos x="88" y="741"/>
                </a:cxn>
                <a:cxn ang="0">
                  <a:pos x="54" y="702"/>
                </a:cxn>
                <a:cxn ang="0">
                  <a:pos x="36" y="637"/>
                </a:cxn>
                <a:cxn ang="0">
                  <a:pos x="20" y="570"/>
                </a:cxn>
                <a:cxn ang="0">
                  <a:pos x="6" y="449"/>
                </a:cxn>
                <a:cxn ang="0">
                  <a:pos x="0" y="314"/>
                </a:cxn>
                <a:cxn ang="0">
                  <a:pos x="0" y="155"/>
                </a:cxn>
                <a:cxn ang="0">
                  <a:pos x="17" y="86"/>
                </a:cxn>
                <a:cxn ang="0">
                  <a:pos x="17" y="58"/>
                </a:cxn>
              </a:cxnLst>
              <a:rect l="0" t="0" r="r" b="b"/>
              <a:pathLst>
                <a:path w="268" h="743">
                  <a:moveTo>
                    <a:pt x="17" y="58"/>
                  </a:moveTo>
                  <a:lnTo>
                    <a:pt x="27" y="19"/>
                  </a:lnTo>
                  <a:lnTo>
                    <a:pt x="68" y="0"/>
                  </a:lnTo>
                  <a:lnTo>
                    <a:pt x="106" y="0"/>
                  </a:lnTo>
                  <a:lnTo>
                    <a:pt x="155" y="28"/>
                  </a:lnTo>
                  <a:lnTo>
                    <a:pt x="201" y="95"/>
                  </a:lnTo>
                  <a:lnTo>
                    <a:pt x="233" y="165"/>
                  </a:lnTo>
                  <a:lnTo>
                    <a:pt x="249" y="259"/>
                  </a:lnTo>
                  <a:lnTo>
                    <a:pt x="263" y="370"/>
                  </a:lnTo>
                  <a:lnTo>
                    <a:pt x="268" y="477"/>
                  </a:lnTo>
                  <a:lnTo>
                    <a:pt x="268" y="617"/>
                  </a:lnTo>
                  <a:lnTo>
                    <a:pt x="249" y="702"/>
                  </a:lnTo>
                  <a:lnTo>
                    <a:pt x="213" y="734"/>
                  </a:lnTo>
                  <a:lnTo>
                    <a:pt x="152" y="743"/>
                  </a:lnTo>
                  <a:lnTo>
                    <a:pt x="88" y="741"/>
                  </a:lnTo>
                  <a:lnTo>
                    <a:pt x="54" y="702"/>
                  </a:lnTo>
                  <a:lnTo>
                    <a:pt x="36" y="637"/>
                  </a:lnTo>
                  <a:lnTo>
                    <a:pt x="20" y="570"/>
                  </a:lnTo>
                  <a:lnTo>
                    <a:pt x="6" y="449"/>
                  </a:lnTo>
                  <a:lnTo>
                    <a:pt x="0" y="314"/>
                  </a:lnTo>
                  <a:lnTo>
                    <a:pt x="0" y="155"/>
                  </a:lnTo>
                  <a:lnTo>
                    <a:pt x="17" y="86"/>
                  </a:lnTo>
                  <a:lnTo>
                    <a:pt x="17" y="58"/>
                  </a:lnTo>
                  <a:close/>
                </a:path>
              </a:pathLst>
            </a:custGeom>
            <a:solidFill>
              <a:srgbClr val="000066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2060" name="Freeform 12"/>
            <p:cNvSpPr>
              <a:spLocks/>
            </p:cNvSpPr>
            <p:nvPr/>
          </p:nvSpPr>
          <p:spPr bwMode="auto">
            <a:xfrm>
              <a:off x="1128" y="2348"/>
              <a:ext cx="409" cy="572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106" y="10"/>
                </a:cxn>
                <a:cxn ang="0">
                  <a:pos x="193" y="25"/>
                </a:cxn>
                <a:cxn ang="0">
                  <a:pos x="284" y="76"/>
                </a:cxn>
                <a:cxn ang="0">
                  <a:pos x="349" y="115"/>
                </a:cxn>
                <a:cxn ang="0">
                  <a:pos x="390" y="169"/>
                </a:cxn>
                <a:cxn ang="0">
                  <a:pos x="409" y="200"/>
                </a:cxn>
                <a:cxn ang="0">
                  <a:pos x="371" y="293"/>
                </a:cxn>
                <a:cxn ang="0">
                  <a:pos x="309" y="349"/>
                </a:cxn>
                <a:cxn ang="0">
                  <a:pos x="235" y="390"/>
                </a:cxn>
                <a:cxn ang="0">
                  <a:pos x="196" y="416"/>
                </a:cxn>
                <a:cxn ang="0">
                  <a:pos x="129" y="428"/>
                </a:cxn>
                <a:cxn ang="0">
                  <a:pos x="126" y="453"/>
                </a:cxn>
                <a:cxn ang="0">
                  <a:pos x="177" y="476"/>
                </a:cxn>
                <a:cxn ang="0">
                  <a:pos x="251" y="496"/>
                </a:cxn>
                <a:cxn ang="0">
                  <a:pos x="322" y="533"/>
                </a:cxn>
                <a:cxn ang="0">
                  <a:pos x="294" y="562"/>
                </a:cxn>
                <a:cxn ang="0">
                  <a:pos x="264" y="572"/>
                </a:cxn>
                <a:cxn ang="0">
                  <a:pos x="222" y="529"/>
                </a:cxn>
                <a:cxn ang="0">
                  <a:pos x="158" y="504"/>
                </a:cxn>
                <a:cxn ang="0">
                  <a:pos x="106" y="486"/>
                </a:cxn>
                <a:cxn ang="0">
                  <a:pos x="106" y="447"/>
                </a:cxn>
                <a:cxn ang="0">
                  <a:pos x="116" y="407"/>
                </a:cxn>
                <a:cxn ang="0">
                  <a:pos x="148" y="390"/>
                </a:cxn>
                <a:cxn ang="0">
                  <a:pos x="251" y="349"/>
                </a:cxn>
                <a:cxn ang="0">
                  <a:pos x="309" y="286"/>
                </a:cxn>
                <a:cxn ang="0">
                  <a:pos x="351" y="220"/>
                </a:cxn>
                <a:cxn ang="0">
                  <a:pos x="341" y="188"/>
                </a:cxn>
                <a:cxn ang="0">
                  <a:pos x="309" y="149"/>
                </a:cxn>
                <a:cxn ang="0">
                  <a:pos x="232" y="96"/>
                </a:cxn>
                <a:cxn ang="0">
                  <a:pos x="139" y="76"/>
                </a:cxn>
                <a:cxn ang="0">
                  <a:pos x="77" y="73"/>
                </a:cxn>
                <a:cxn ang="0">
                  <a:pos x="22" y="73"/>
                </a:cxn>
                <a:cxn ang="0">
                  <a:pos x="0" y="39"/>
                </a:cxn>
                <a:cxn ang="0">
                  <a:pos x="22" y="0"/>
                </a:cxn>
              </a:cxnLst>
              <a:rect l="0" t="0" r="r" b="b"/>
              <a:pathLst>
                <a:path w="409" h="572">
                  <a:moveTo>
                    <a:pt x="22" y="0"/>
                  </a:moveTo>
                  <a:lnTo>
                    <a:pt x="106" y="10"/>
                  </a:lnTo>
                  <a:lnTo>
                    <a:pt x="193" y="25"/>
                  </a:lnTo>
                  <a:lnTo>
                    <a:pt x="284" y="76"/>
                  </a:lnTo>
                  <a:lnTo>
                    <a:pt x="349" y="115"/>
                  </a:lnTo>
                  <a:lnTo>
                    <a:pt x="390" y="169"/>
                  </a:lnTo>
                  <a:lnTo>
                    <a:pt x="409" y="200"/>
                  </a:lnTo>
                  <a:lnTo>
                    <a:pt x="371" y="293"/>
                  </a:lnTo>
                  <a:lnTo>
                    <a:pt x="309" y="349"/>
                  </a:lnTo>
                  <a:lnTo>
                    <a:pt x="235" y="390"/>
                  </a:lnTo>
                  <a:lnTo>
                    <a:pt x="196" y="416"/>
                  </a:lnTo>
                  <a:lnTo>
                    <a:pt x="129" y="428"/>
                  </a:lnTo>
                  <a:lnTo>
                    <a:pt x="126" y="453"/>
                  </a:lnTo>
                  <a:lnTo>
                    <a:pt x="177" y="476"/>
                  </a:lnTo>
                  <a:lnTo>
                    <a:pt x="251" y="496"/>
                  </a:lnTo>
                  <a:lnTo>
                    <a:pt x="322" y="533"/>
                  </a:lnTo>
                  <a:lnTo>
                    <a:pt x="294" y="562"/>
                  </a:lnTo>
                  <a:lnTo>
                    <a:pt x="264" y="572"/>
                  </a:lnTo>
                  <a:lnTo>
                    <a:pt x="222" y="529"/>
                  </a:lnTo>
                  <a:lnTo>
                    <a:pt x="158" y="504"/>
                  </a:lnTo>
                  <a:lnTo>
                    <a:pt x="106" y="486"/>
                  </a:lnTo>
                  <a:lnTo>
                    <a:pt x="106" y="447"/>
                  </a:lnTo>
                  <a:lnTo>
                    <a:pt x="116" y="407"/>
                  </a:lnTo>
                  <a:lnTo>
                    <a:pt x="148" y="390"/>
                  </a:lnTo>
                  <a:lnTo>
                    <a:pt x="251" y="349"/>
                  </a:lnTo>
                  <a:lnTo>
                    <a:pt x="309" y="286"/>
                  </a:lnTo>
                  <a:lnTo>
                    <a:pt x="351" y="220"/>
                  </a:lnTo>
                  <a:lnTo>
                    <a:pt x="341" y="188"/>
                  </a:lnTo>
                  <a:lnTo>
                    <a:pt x="309" y="149"/>
                  </a:lnTo>
                  <a:lnTo>
                    <a:pt x="232" y="96"/>
                  </a:lnTo>
                  <a:lnTo>
                    <a:pt x="139" y="76"/>
                  </a:lnTo>
                  <a:lnTo>
                    <a:pt x="77" y="73"/>
                  </a:lnTo>
                  <a:lnTo>
                    <a:pt x="22" y="73"/>
                  </a:lnTo>
                  <a:lnTo>
                    <a:pt x="0" y="39"/>
                  </a:lnTo>
                  <a:lnTo>
                    <a:pt x="22" y="0"/>
                  </a:lnTo>
                  <a:close/>
                </a:path>
              </a:pathLst>
            </a:custGeom>
            <a:solidFill>
              <a:srgbClr val="000066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2061" name="Freeform 13"/>
            <p:cNvSpPr>
              <a:spLocks/>
            </p:cNvSpPr>
            <p:nvPr/>
          </p:nvSpPr>
          <p:spPr bwMode="auto">
            <a:xfrm>
              <a:off x="1160" y="2995"/>
              <a:ext cx="499" cy="924"/>
            </a:xfrm>
            <a:custGeom>
              <a:avLst/>
              <a:gdLst/>
              <a:ahLst/>
              <a:cxnLst>
                <a:cxn ang="0">
                  <a:pos x="57" y="0"/>
                </a:cxn>
                <a:cxn ang="0">
                  <a:pos x="13" y="0"/>
                </a:cxn>
                <a:cxn ang="0">
                  <a:pos x="0" y="67"/>
                </a:cxn>
                <a:cxn ang="0">
                  <a:pos x="32" y="105"/>
                </a:cxn>
                <a:cxn ang="0">
                  <a:pos x="135" y="198"/>
                </a:cxn>
                <a:cxn ang="0">
                  <a:pos x="226" y="314"/>
                </a:cxn>
                <a:cxn ang="0">
                  <a:pos x="285" y="435"/>
                </a:cxn>
                <a:cxn ang="0">
                  <a:pos x="293" y="514"/>
                </a:cxn>
                <a:cxn ang="0">
                  <a:pos x="291" y="572"/>
                </a:cxn>
                <a:cxn ang="0">
                  <a:pos x="266" y="702"/>
                </a:cxn>
                <a:cxn ang="0">
                  <a:pos x="232" y="806"/>
                </a:cxn>
                <a:cxn ang="0">
                  <a:pos x="204" y="867"/>
                </a:cxn>
                <a:cxn ang="0">
                  <a:pos x="197" y="905"/>
                </a:cxn>
                <a:cxn ang="0">
                  <a:pos x="226" y="905"/>
                </a:cxn>
                <a:cxn ang="0">
                  <a:pos x="271" y="892"/>
                </a:cxn>
                <a:cxn ang="0">
                  <a:pos x="285" y="895"/>
                </a:cxn>
                <a:cxn ang="0">
                  <a:pos x="378" y="901"/>
                </a:cxn>
                <a:cxn ang="0">
                  <a:pos x="450" y="924"/>
                </a:cxn>
                <a:cxn ang="0">
                  <a:pos x="476" y="911"/>
                </a:cxn>
                <a:cxn ang="0">
                  <a:pos x="499" y="863"/>
                </a:cxn>
                <a:cxn ang="0">
                  <a:pos x="476" y="838"/>
                </a:cxn>
                <a:cxn ang="0">
                  <a:pos x="369" y="835"/>
                </a:cxn>
                <a:cxn ang="0">
                  <a:pos x="293" y="845"/>
                </a:cxn>
                <a:cxn ang="0">
                  <a:pos x="256" y="863"/>
                </a:cxn>
                <a:cxn ang="0">
                  <a:pos x="262" y="819"/>
                </a:cxn>
                <a:cxn ang="0">
                  <a:pos x="300" y="752"/>
                </a:cxn>
                <a:cxn ang="0">
                  <a:pos x="333" y="648"/>
                </a:cxn>
                <a:cxn ang="0">
                  <a:pos x="359" y="559"/>
                </a:cxn>
                <a:cxn ang="0">
                  <a:pos x="340" y="457"/>
                </a:cxn>
                <a:cxn ang="0">
                  <a:pos x="311" y="350"/>
                </a:cxn>
                <a:cxn ang="0">
                  <a:pos x="252" y="226"/>
                </a:cxn>
                <a:cxn ang="0">
                  <a:pos x="168" y="112"/>
                </a:cxn>
                <a:cxn ang="0">
                  <a:pos x="97" y="28"/>
                </a:cxn>
                <a:cxn ang="0">
                  <a:pos x="57" y="0"/>
                </a:cxn>
              </a:cxnLst>
              <a:rect l="0" t="0" r="r" b="b"/>
              <a:pathLst>
                <a:path w="499" h="924">
                  <a:moveTo>
                    <a:pt x="57" y="0"/>
                  </a:moveTo>
                  <a:lnTo>
                    <a:pt x="13" y="0"/>
                  </a:lnTo>
                  <a:lnTo>
                    <a:pt x="0" y="67"/>
                  </a:lnTo>
                  <a:lnTo>
                    <a:pt x="32" y="105"/>
                  </a:lnTo>
                  <a:lnTo>
                    <a:pt x="135" y="198"/>
                  </a:lnTo>
                  <a:lnTo>
                    <a:pt x="226" y="314"/>
                  </a:lnTo>
                  <a:lnTo>
                    <a:pt x="285" y="435"/>
                  </a:lnTo>
                  <a:lnTo>
                    <a:pt x="293" y="514"/>
                  </a:lnTo>
                  <a:lnTo>
                    <a:pt x="291" y="572"/>
                  </a:lnTo>
                  <a:lnTo>
                    <a:pt x="266" y="702"/>
                  </a:lnTo>
                  <a:lnTo>
                    <a:pt x="232" y="806"/>
                  </a:lnTo>
                  <a:lnTo>
                    <a:pt x="204" y="867"/>
                  </a:lnTo>
                  <a:lnTo>
                    <a:pt x="197" y="905"/>
                  </a:lnTo>
                  <a:lnTo>
                    <a:pt x="226" y="905"/>
                  </a:lnTo>
                  <a:lnTo>
                    <a:pt x="271" y="892"/>
                  </a:lnTo>
                  <a:lnTo>
                    <a:pt x="285" y="895"/>
                  </a:lnTo>
                  <a:lnTo>
                    <a:pt x="378" y="901"/>
                  </a:lnTo>
                  <a:lnTo>
                    <a:pt x="450" y="924"/>
                  </a:lnTo>
                  <a:lnTo>
                    <a:pt x="476" y="911"/>
                  </a:lnTo>
                  <a:lnTo>
                    <a:pt x="499" y="863"/>
                  </a:lnTo>
                  <a:lnTo>
                    <a:pt x="476" y="838"/>
                  </a:lnTo>
                  <a:lnTo>
                    <a:pt x="369" y="835"/>
                  </a:lnTo>
                  <a:lnTo>
                    <a:pt x="293" y="845"/>
                  </a:lnTo>
                  <a:lnTo>
                    <a:pt x="256" y="863"/>
                  </a:lnTo>
                  <a:lnTo>
                    <a:pt x="262" y="819"/>
                  </a:lnTo>
                  <a:lnTo>
                    <a:pt x="300" y="752"/>
                  </a:lnTo>
                  <a:lnTo>
                    <a:pt x="333" y="648"/>
                  </a:lnTo>
                  <a:lnTo>
                    <a:pt x="359" y="559"/>
                  </a:lnTo>
                  <a:lnTo>
                    <a:pt x="340" y="457"/>
                  </a:lnTo>
                  <a:lnTo>
                    <a:pt x="311" y="350"/>
                  </a:lnTo>
                  <a:lnTo>
                    <a:pt x="252" y="226"/>
                  </a:lnTo>
                  <a:lnTo>
                    <a:pt x="168" y="112"/>
                  </a:lnTo>
                  <a:lnTo>
                    <a:pt x="97" y="28"/>
                  </a:lnTo>
                  <a:lnTo>
                    <a:pt x="57" y="0"/>
                  </a:lnTo>
                  <a:close/>
                </a:path>
              </a:pathLst>
            </a:custGeom>
            <a:solidFill>
              <a:srgbClr val="000066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2062" name="Freeform 14"/>
            <p:cNvSpPr>
              <a:spLocks/>
            </p:cNvSpPr>
            <p:nvPr/>
          </p:nvSpPr>
          <p:spPr bwMode="auto">
            <a:xfrm>
              <a:off x="846" y="2994"/>
              <a:ext cx="337" cy="940"/>
            </a:xfrm>
            <a:custGeom>
              <a:avLst/>
              <a:gdLst/>
              <a:ahLst/>
              <a:cxnLst>
                <a:cxn ang="0">
                  <a:pos x="233" y="0"/>
                </a:cxn>
                <a:cxn ang="0">
                  <a:pos x="191" y="88"/>
                </a:cxn>
                <a:cxn ang="0">
                  <a:pos x="161" y="218"/>
                </a:cxn>
                <a:cxn ang="0">
                  <a:pos x="127" y="361"/>
                </a:cxn>
                <a:cxn ang="0">
                  <a:pos x="95" y="506"/>
                </a:cxn>
                <a:cxn ang="0">
                  <a:pos x="95" y="560"/>
                </a:cxn>
                <a:cxn ang="0">
                  <a:pos x="127" y="655"/>
                </a:cxn>
                <a:cxn ang="0">
                  <a:pos x="172" y="706"/>
                </a:cxn>
                <a:cxn ang="0">
                  <a:pos x="213" y="770"/>
                </a:cxn>
                <a:cxn ang="0">
                  <a:pos x="242" y="816"/>
                </a:cxn>
                <a:cxn ang="0">
                  <a:pos x="230" y="839"/>
                </a:cxn>
                <a:cxn ang="0">
                  <a:pos x="156" y="849"/>
                </a:cxn>
                <a:cxn ang="0">
                  <a:pos x="36" y="867"/>
                </a:cxn>
                <a:cxn ang="0">
                  <a:pos x="0" y="896"/>
                </a:cxn>
                <a:cxn ang="0">
                  <a:pos x="30" y="922"/>
                </a:cxn>
                <a:cxn ang="0">
                  <a:pos x="98" y="940"/>
                </a:cxn>
                <a:cxn ang="0">
                  <a:pos x="176" y="902"/>
                </a:cxn>
                <a:cxn ang="0">
                  <a:pos x="233" y="877"/>
                </a:cxn>
                <a:cxn ang="0">
                  <a:pos x="307" y="867"/>
                </a:cxn>
                <a:cxn ang="0">
                  <a:pos x="337" y="858"/>
                </a:cxn>
                <a:cxn ang="0">
                  <a:pos x="327" y="826"/>
                </a:cxn>
                <a:cxn ang="0">
                  <a:pos x="242" y="744"/>
                </a:cxn>
                <a:cxn ang="0">
                  <a:pos x="194" y="658"/>
                </a:cxn>
                <a:cxn ang="0">
                  <a:pos x="152" y="601"/>
                </a:cxn>
                <a:cxn ang="0">
                  <a:pos x="146" y="545"/>
                </a:cxn>
                <a:cxn ang="0">
                  <a:pos x="165" y="450"/>
                </a:cxn>
                <a:cxn ang="0">
                  <a:pos x="211" y="352"/>
                </a:cxn>
                <a:cxn ang="0">
                  <a:pos x="260" y="184"/>
                </a:cxn>
                <a:cxn ang="0">
                  <a:pos x="301" y="85"/>
                </a:cxn>
                <a:cxn ang="0">
                  <a:pos x="297" y="27"/>
                </a:cxn>
                <a:cxn ang="0">
                  <a:pos x="260" y="0"/>
                </a:cxn>
                <a:cxn ang="0">
                  <a:pos x="233" y="0"/>
                </a:cxn>
              </a:cxnLst>
              <a:rect l="0" t="0" r="r" b="b"/>
              <a:pathLst>
                <a:path w="337" h="940">
                  <a:moveTo>
                    <a:pt x="233" y="0"/>
                  </a:moveTo>
                  <a:lnTo>
                    <a:pt x="191" y="88"/>
                  </a:lnTo>
                  <a:lnTo>
                    <a:pt x="161" y="218"/>
                  </a:lnTo>
                  <a:lnTo>
                    <a:pt x="127" y="361"/>
                  </a:lnTo>
                  <a:lnTo>
                    <a:pt x="95" y="506"/>
                  </a:lnTo>
                  <a:lnTo>
                    <a:pt x="95" y="560"/>
                  </a:lnTo>
                  <a:lnTo>
                    <a:pt x="127" y="655"/>
                  </a:lnTo>
                  <a:lnTo>
                    <a:pt x="172" y="706"/>
                  </a:lnTo>
                  <a:lnTo>
                    <a:pt x="213" y="770"/>
                  </a:lnTo>
                  <a:lnTo>
                    <a:pt x="242" y="816"/>
                  </a:lnTo>
                  <a:lnTo>
                    <a:pt x="230" y="839"/>
                  </a:lnTo>
                  <a:lnTo>
                    <a:pt x="156" y="849"/>
                  </a:lnTo>
                  <a:lnTo>
                    <a:pt x="36" y="867"/>
                  </a:lnTo>
                  <a:lnTo>
                    <a:pt x="0" y="896"/>
                  </a:lnTo>
                  <a:lnTo>
                    <a:pt x="30" y="922"/>
                  </a:lnTo>
                  <a:lnTo>
                    <a:pt x="98" y="940"/>
                  </a:lnTo>
                  <a:lnTo>
                    <a:pt x="176" y="902"/>
                  </a:lnTo>
                  <a:lnTo>
                    <a:pt x="233" y="877"/>
                  </a:lnTo>
                  <a:lnTo>
                    <a:pt x="307" y="867"/>
                  </a:lnTo>
                  <a:lnTo>
                    <a:pt x="337" y="858"/>
                  </a:lnTo>
                  <a:lnTo>
                    <a:pt x="327" y="826"/>
                  </a:lnTo>
                  <a:lnTo>
                    <a:pt x="242" y="744"/>
                  </a:lnTo>
                  <a:lnTo>
                    <a:pt x="194" y="658"/>
                  </a:lnTo>
                  <a:lnTo>
                    <a:pt x="152" y="601"/>
                  </a:lnTo>
                  <a:lnTo>
                    <a:pt x="146" y="545"/>
                  </a:lnTo>
                  <a:lnTo>
                    <a:pt x="165" y="450"/>
                  </a:lnTo>
                  <a:lnTo>
                    <a:pt x="211" y="352"/>
                  </a:lnTo>
                  <a:lnTo>
                    <a:pt x="260" y="184"/>
                  </a:lnTo>
                  <a:lnTo>
                    <a:pt x="301" y="85"/>
                  </a:lnTo>
                  <a:lnTo>
                    <a:pt x="297" y="27"/>
                  </a:lnTo>
                  <a:lnTo>
                    <a:pt x="260" y="0"/>
                  </a:lnTo>
                  <a:lnTo>
                    <a:pt x="233" y="0"/>
                  </a:lnTo>
                  <a:close/>
                </a:path>
              </a:pathLst>
            </a:custGeom>
            <a:solidFill>
              <a:srgbClr val="000066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2063" name="Freeform 15"/>
            <p:cNvSpPr>
              <a:spLocks/>
            </p:cNvSpPr>
            <p:nvPr/>
          </p:nvSpPr>
          <p:spPr bwMode="auto">
            <a:xfrm>
              <a:off x="1246" y="1483"/>
              <a:ext cx="166" cy="193"/>
            </a:xfrm>
            <a:custGeom>
              <a:avLst/>
              <a:gdLst/>
              <a:ahLst/>
              <a:cxnLst>
                <a:cxn ang="0">
                  <a:pos x="20" y="9"/>
                </a:cxn>
                <a:cxn ang="0">
                  <a:pos x="64" y="0"/>
                </a:cxn>
                <a:cxn ang="0">
                  <a:pos x="107" y="3"/>
                </a:cxn>
                <a:cxn ang="0">
                  <a:pos x="146" y="21"/>
                </a:cxn>
                <a:cxn ang="0">
                  <a:pos x="166" y="57"/>
                </a:cxn>
                <a:cxn ang="0">
                  <a:pos x="166" y="84"/>
                </a:cxn>
                <a:cxn ang="0">
                  <a:pos x="146" y="123"/>
                </a:cxn>
                <a:cxn ang="0">
                  <a:pos x="113" y="145"/>
                </a:cxn>
                <a:cxn ang="0">
                  <a:pos x="64" y="145"/>
                </a:cxn>
                <a:cxn ang="0">
                  <a:pos x="35" y="163"/>
                </a:cxn>
                <a:cxn ang="0">
                  <a:pos x="25" y="193"/>
                </a:cxn>
                <a:cxn ang="0">
                  <a:pos x="0" y="184"/>
                </a:cxn>
                <a:cxn ang="0">
                  <a:pos x="10" y="145"/>
                </a:cxn>
                <a:cxn ang="0">
                  <a:pos x="45" y="123"/>
                </a:cxn>
                <a:cxn ang="0">
                  <a:pos x="103" y="117"/>
                </a:cxn>
                <a:cxn ang="0">
                  <a:pos x="127" y="94"/>
                </a:cxn>
                <a:cxn ang="0">
                  <a:pos x="132" y="59"/>
                </a:cxn>
                <a:cxn ang="0">
                  <a:pos x="107" y="28"/>
                </a:cxn>
                <a:cxn ang="0">
                  <a:pos x="68" y="28"/>
                </a:cxn>
                <a:cxn ang="0">
                  <a:pos x="25" y="38"/>
                </a:cxn>
                <a:cxn ang="0">
                  <a:pos x="10" y="28"/>
                </a:cxn>
                <a:cxn ang="0">
                  <a:pos x="20" y="9"/>
                </a:cxn>
              </a:cxnLst>
              <a:rect l="0" t="0" r="r" b="b"/>
              <a:pathLst>
                <a:path w="166" h="193">
                  <a:moveTo>
                    <a:pt x="20" y="9"/>
                  </a:moveTo>
                  <a:lnTo>
                    <a:pt x="64" y="0"/>
                  </a:lnTo>
                  <a:lnTo>
                    <a:pt x="107" y="3"/>
                  </a:lnTo>
                  <a:lnTo>
                    <a:pt x="146" y="21"/>
                  </a:lnTo>
                  <a:lnTo>
                    <a:pt x="166" y="57"/>
                  </a:lnTo>
                  <a:lnTo>
                    <a:pt x="166" y="84"/>
                  </a:lnTo>
                  <a:lnTo>
                    <a:pt x="146" y="123"/>
                  </a:lnTo>
                  <a:lnTo>
                    <a:pt x="113" y="145"/>
                  </a:lnTo>
                  <a:lnTo>
                    <a:pt x="64" y="145"/>
                  </a:lnTo>
                  <a:lnTo>
                    <a:pt x="35" y="163"/>
                  </a:lnTo>
                  <a:lnTo>
                    <a:pt x="25" y="193"/>
                  </a:lnTo>
                  <a:lnTo>
                    <a:pt x="0" y="184"/>
                  </a:lnTo>
                  <a:lnTo>
                    <a:pt x="10" y="145"/>
                  </a:lnTo>
                  <a:lnTo>
                    <a:pt x="45" y="123"/>
                  </a:lnTo>
                  <a:lnTo>
                    <a:pt x="103" y="117"/>
                  </a:lnTo>
                  <a:lnTo>
                    <a:pt x="127" y="94"/>
                  </a:lnTo>
                  <a:lnTo>
                    <a:pt x="132" y="59"/>
                  </a:lnTo>
                  <a:lnTo>
                    <a:pt x="107" y="28"/>
                  </a:lnTo>
                  <a:lnTo>
                    <a:pt x="68" y="28"/>
                  </a:lnTo>
                  <a:lnTo>
                    <a:pt x="25" y="38"/>
                  </a:lnTo>
                  <a:lnTo>
                    <a:pt x="10" y="28"/>
                  </a:lnTo>
                  <a:lnTo>
                    <a:pt x="20" y="9"/>
                  </a:lnTo>
                  <a:close/>
                </a:path>
              </a:pathLst>
            </a:custGeom>
            <a:solidFill>
              <a:srgbClr val="000066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2064" name="Freeform 16"/>
            <p:cNvSpPr>
              <a:spLocks/>
            </p:cNvSpPr>
            <p:nvPr/>
          </p:nvSpPr>
          <p:spPr bwMode="auto">
            <a:xfrm>
              <a:off x="1206" y="1708"/>
              <a:ext cx="52" cy="53"/>
            </a:xfrm>
            <a:custGeom>
              <a:avLst/>
              <a:gdLst/>
              <a:ahLst/>
              <a:cxnLst>
                <a:cxn ang="0">
                  <a:pos x="52" y="3"/>
                </a:cxn>
                <a:cxn ang="0">
                  <a:pos x="25" y="0"/>
                </a:cxn>
                <a:cxn ang="0">
                  <a:pos x="8" y="19"/>
                </a:cxn>
                <a:cxn ang="0">
                  <a:pos x="0" y="50"/>
                </a:cxn>
                <a:cxn ang="0">
                  <a:pos x="25" y="53"/>
                </a:cxn>
                <a:cxn ang="0">
                  <a:pos x="47" y="39"/>
                </a:cxn>
                <a:cxn ang="0">
                  <a:pos x="52" y="3"/>
                </a:cxn>
              </a:cxnLst>
              <a:rect l="0" t="0" r="r" b="b"/>
              <a:pathLst>
                <a:path w="52" h="53">
                  <a:moveTo>
                    <a:pt x="52" y="3"/>
                  </a:moveTo>
                  <a:lnTo>
                    <a:pt x="25" y="0"/>
                  </a:lnTo>
                  <a:lnTo>
                    <a:pt x="8" y="19"/>
                  </a:lnTo>
                  <a:lnTo>
                    <a:pt x="0" y="50"/>
                  </a:lnTo>
                  <a:lnTo>
                    <a:pt x="25" y="53"/>
                  </a:lnTo>
                  <a:lnTo>
                    <a:pt x="47" y="39"/>
                  </a:lnTo>
                  <a:lnTo>
                    <a:pt x="52" y="3"/>
                  </a:lnTo>
                  <a:close/>
                </a:path>
              </a:pathLst>
            </a:custGeom>
            <a:solidFill>
              <a:srgbClr val="000066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</p:grp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9DA473-19C6-4119-A7FA-EEF72DAC6ED7}" type="slidenum">
              <a:rPr lang="es-ES" smtClean="0"/>
              <a:pPr/>
              <a:t>5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dirty="0" smtClean="0"/>
              <a:t>Laura Pérez, Pablo Dávila y María López      -       Colegio Santa Ana</a:t>
            </a:r>
            <a:endParaRPr lang="es-ES" dirty="0"/>
          </a:p>
        </p:txBody>
      </p:sp>
      <p:sp>
        <p:nvSpPr>
          <p:cNvPr id="8" name="7 CuadroTexto"/>
          <p:cNvSpPr txBox="1"/>
          <p:nvPr/>
        </p:nvSpPr>
        <p:spPr>
          <a:xfrm>
            <a:off x="639171" y="116632"/>
            <a:ext cx="8307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i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Trabajo de informática, 1º Bachillerato. Placa base y microprocesador</a:t>
            </a:r>
            <a:endParaRPr lang="es-ES" i="1" dirty="0">
              <a:solidFill>
                <a:schemeClr val="tx1">
                  <a:lumMod val="65000"/>
                  <a:lumOff val="35000"/>
                </a:schemeClr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cxnSp>
        <p:nvCxnSpPr>
          <p:cNvPr id="12" name="11 Conector recto"/>
          <p:cNvCxnSpPr/>
          <p:nvPr/>
        </p:nvCxnSpPr>
        <p:spPr>
          <a:xfrm>
            <a:off x="395536" y="476672"/>
            <a:ext cx="7056784" cy="0"/>
          </a:xfrm>
          <a:prstGeom prst="line">
            <a:avLst/>
          </a:prstGeom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AutoShape 9"/>
          <p:cNvSpPr>
            <a:spLocks noChangeArrowheads="1"/>
          </p:cNvSpPr>
          <p:nvPr/>
        </p:nvSpPr>
        <p:spPr bwMode="auto">
          <a:xfrm>
            <a:off x="2627784" y="620688"/>
            <a:ext cx="6264696" cy="1152351"/>
          </a:xfrm>
          <a:prstGeom prst="cloudCallout">
            <a:avLst>
              <a:gd name="adj1" fmla="val -55333"/>
              <a:gd name="adj2" fmla="val 61616"/>
            </a:avLst>
          </a:prstGeom>
          <a:solidFill>
            <a:schemeClr val="bg1">
              <a:lumMod val="85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es-ES" altLang="es-ES" sz="2800" b="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¿Qué son los buses?</a:t>
            </a:r>
            <a:endParaRPr lang="es-ES" altLang="es-ES" sz="2800" b="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>
              <a:buFont typeface="Wingdings" pitchFamily="2" charset="2"/>
              <a:buNone/>
            </a:pPr>
            <a:endParaRPr lang="es-ES" altLang="es-ES" sz="28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9" name="AutoShape 9"/>
          <p:cNvSpPr>
            <a:spLocks noChangeArrowheads="1"/>
          </p:cNvSpPr>
          <p:nvPr/>
        </p:nvSpPr>
        <p:spPr bwMode="auto">
          <a:xfrm>
            <a:off x="2879304" y="1700808"/>
            <a:ext cx="6264696" cy="936104"/>
          </a:xfrm>
          <a:prstGeom prst="cloudCallout">
            <a:avLst>
              <a:gd name="adj1" fmla="val -60836"/>
              <a:gd name="adj2" fmla="val 21677"/>
            </a:avLst>
          </a:prstGeom>
          <a:solidFill>
            <a:schemeClr val="bg1">
              <a:lumMod val="85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es-ES" altLang="es-ES" sz="2800" b="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¿Y </a:t>
            </a:r>
            <a:r>
              <a:rPr lang="es-ES" altLang="es-ES" sz="28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el</a:t>
            </a:r>
            <a:r>
              <a:rPr lang="es-ES" altLang="es-ES" sz="2800" b="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s-ES" altLang="es-ES" sz="2800" b="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chipset?</a:t>
            </a:r>
            <a:endParaRPr lang="es-ES" altLang="es-ES" sz="2800" b="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>
              <a:buFont typeface="Wingdings" pitchFamily="2" charset="2"/>
              <a:buNone/>
            </a:pPr>
            <a:endParaRPr lang="es-ES" altLang="es-ES" sz="28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9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899592" y="1628800"/>
            <a:ext cx="7272808" cy="1512168"/>
          </a:xfrm>
        </p:spPr>
        <p:txBody>
          <a:bodyPr>
            <a:normAutofit fontScale="90000"/>
          </a:bodyPr>
          <a:lstStyle/>
          <a:p>
            <a:pPr algn="l"/>
            <a:r>
              <a:rPr lang="es-ES" sz="29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Conjuntos de cables que transmiten la información digital entre los componentes del ordenador</a:t>
            </a:r>
            <a:br>
              <a:rPr lang="es-ES" sz="29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</a:br>
            <a:endParaRPr lang="es-ES" sz="29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4" name="3 Rectángulo"/>
          <p:cNvSpPr/>
          <p:nvPr/>
        </p:nvSpPr>
        <p:spPr>
          <a:xfrm>
            <a:off x="899592" y="908720"/>
            <a:ext cx="1676869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es-ES" sz="4000" b="1" cap="all" spc="0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Buses:</a:t>
            </a:r>
            <a:endParaRPr lang="es-ES" sz="4000" b="1" cap="all" spc="0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9DA473-19C6-4119-A7FA-EEF72DAC6ED7}" type="slidenum">
              <a:rPr lang="es-ES" smtClean="0"/>
              <a:pPr/>
              <a:t>6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Laura Pérez, Pablo Dávila y María López      -       Colegio Santa Ana</a:t>
            </a:r>
            <a:endParaRPr lang="es-ES"/>
          </a:p>
        </p:txBody>
      </p:sp>
      <p:sp>
        <p:nvSpPr>
          <p:cNvPr id="9" name="8 Rectángulo"/>
          <p:cNvSpPr/>
          <p:nvPr/>
        </p:nvSpPr>
        <p:spPr>
          <a:xfrm>
            <a:off x="1043608" y="2852936"/>
            <a:ext cx="2520280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s-ES" sz="2800" dirty="0" smtClean="0"/>
              <a:t>-Datos</a:t>
            </a:r>
            <a:br>
              <a:rPr lang="es-ES" sz="2800" dirty="0" smtClean="0"/>
            </a:br>
            <a:r>
              <a:rPr lang="es-ES" sz="2800" dirty="0" smtClean="0"/>
              <a:t>-Direcciones</a:t>
            </a:r>
            <a:br>
              <a:rPr lang="es-ES" sz="2800" dirty="0" smtClean="0"/>
            </a:br>
            <a:r>
              <a:rPr lang="es-ES" sz="2800" dirty="0" smtClean="0"/>
              <a:t>-Control</a:t>
            </a:r>
            <a:endParaRPr lang="es-ES" sz="2800" dirty="0"/>
          </a:p>
        </p:txBody>
      </p:sp>
      <p:sp>
        <p:nvSpPr>
          <p:cNvPr id="10" name="9 CuadroTexto"/>
          <p:cNvSpPr txBox="1"/>
          <p:nvPr/>
        </p:nvSpPr>
        <p:spPr>
          <a:xfrm>
            <a:off x="639171" y="116632"/>
            <a:ext cx="66691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i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Trabajo de informática, 1º Bachillerato. Placa base y microprocesador</a:t>
            </a:r>
            <a:endParaRPr lang="es-ES" i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cxnSp>
        <p:nvCxnSpPr>
          <p:cNvPr id="11" name="10 Conector recto"/>
          <p:cNvCxnSpPr/>
          <p:nvPr/>
        </p:nvCxnSpPr>
        <p:spPr>
          <a:xfrm>
            <a:off x="467544" y="476672"/>
            <a:ext cx="7056784" cy="0"/>
          </a:xfrm>
          <a:prstGeom prst="line">
            <a:avLst/>
          </a:prstGeom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124" name="Picture 4" descr="Resultado de imagen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 t="7559" b="9719"/>
          <a:stretch>
            <a:fillRect/>
          </a:stretch>
        </p:blipFill>
        <p:spPr bwMode="auto">
          <a:xfrm>
            <a:off x="4067944" y="2708920"/>
            <a:ext cx="3333750" cy="2757689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Subtítulo"/>
          <p:cNvSpPr>
            <a:spLocks noGrp="1"/>
          </p:cNvSpPr>
          <p:nvPr>
            <p:ph type="subTitle" idx="1"/>
          </p:nvPr>
        </p:nvSpPr>
        <p:spPr>
          <a:xfrm>
            <a:off x="467544" y="1388368"/>
            <a:ext cx="7776864" cy="1752600"/>
          </a:xfrm>
        </p:spPr>
        <p:txBody>
          <a:bodyPr>
            <a:normAutofit/>
          </a:bodyPr>
          <a:lstStyle/>
          <a:p>
            <a:pPr algn="just"/>
            <a:r>
              <a:rPr lang="es-ES" sz="28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Conjunto </a:t>
            </a:r>
            <a:r>
              <a:rPr lang="es-ES" sz="28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de chips situados en la placa base que conecta los componentes de ésta con el procesador.</a:t>
            </a:r>
            <a:endParaRPr lang="es-ES" sz="2800" dirty="0">
              <a:solidFill>
                <a:schemeClr val="tx1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6" name="5 Rectángulo"/>
          <p:cNvSpPr/>
          <p:nvPr/>
        </p:nvSpPr>
        <p:spPr>
          <a:xfrm>
            <a:off x="502713" y="620688"/>
            <a:ext cx="2053063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es-ES" sz="4000" b="1" cap="all" spc="0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Chipset:</a:t>
            </a:r>
            <a:endParaRPr lang="es-ES" sz="4000" b="1" cap="all" spc="0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9DA473-19C6-4119-A7FA-EEF72DAC6ED7}" type="slidenum">
              <a:rPr lang="es-ES" smtClean="0"/>
              <a:pPr/>
              <a:t>7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Laura Pérez, Pablo Dávila y María López      -       Colegio Santa Ana</a:t>
            </a:r>
            <a:endParaRPr lang="es-ES"/>
          </a:p>
        </p:txBody>
      </p:sp>
      <p:sp>
        <p:nvSpPr>
          <p:cNvPr id="10" name="9 CuadroTexto"/>
          <p:cNvSpPr txBox="1"/>
          <p:nvPr/>
        </p:nvSpPr>
        <p:spPr>
          <a:xfrm>
            <a:off x="639171" y="116632"/>
            <a:ext cx="66691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i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Trabajo de informática, 1º Bachillerato. Placa base y microprocesador</a:t>
            </a:r>
            <a:endParaRPr lang="es-ES" i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cxnSp>
        <p:nvCxnSpPr>
          <p:cNvPr id="11" name="10 Conector recto"/>
          <p:cNvCxnSpPr/>
          <p:nvPr/>
        </p:nvCxnSpPr>
        <p:spPr>
          <a:xfrm>
            <a:off x="395536" y="476672"/>
            <a:ext cx="7056784" cy="0"/>
          </a:xfrm>
          <a:prstGeom prst="line">
            <a:avLst/>
          </a:prstGeom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6626" name="Picture 2" descr="http://tse1.mm.bing.net/th?&amp;id=OIP.Mf42562854b9dddcfafde5d1d3eb22c72o0&amp;w=300&amp;h=240&amp;c=0&amp;pid=1.9&amp;rs=0&amp;p=0&amp;r=0">
            <a:hlinkClick r:id="rId2" tooltip="Ver detalles de imágenes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67745" y="2593705"/>
            <a:ext cx="4608512" cy="3686812"/>
          </a:xfrm>
          <a:prstGeom prst="round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Título"/>
          <p:cNvSpPr>
            <a:spLocks noGrp="1"/>
          </p:cNvSpPr>
          <p:nvPr>
            <p:ph type="title"/>
          </p:nvPr>
        </p:nvSpPr>
        <p:spPr>
          <a:xfrm>
            <a:off x="395536" y="1196752"/>
            <a:ext cx="8424936" cy="1440160"/>
          </a:xfrm>
        </p:spPr>
        <p:txBody>
          <a:bodyPr>
            <a:normAutofit fontScale="90000"/>
          </a:bodyPr>
          <a:lstStyle/>
          <a:p>
            <a:r>
              <a:rPr lang="es-ES" sz="29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Circuito integrado  programable para realizar funciones complejas de electrónica digital</a:t>
            </a:r>
            <a:br>
              <a:rPr lang="es-ES" sz="29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</a:br>
            <a:endParaRPr lang="es-ES" sz="29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6" name="5 Rectángulo"/>
          <p:cNvSpPr/>
          <p:nvPr/>
        </p:nvSpPr>
        <p:spPr>
          <a:xfrm>
            <a:off x="1327613" y="548680"/>
            <a:ext cx="7007736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es-ES" sz="4000" b="1" cap="all" spc="0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Microprocesador:</a:t>
            </a:r>
            <a:endParaRPr lang="es-ES" sz="4000" b="1" cap="all" spc="0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9DA473-19C6-4119-A7FA-EEF72DAC6ED7}" type="slidenum">
              <a:rPr lang="es-ES" smtClean="0"/>
              <a:pPr/>
              <a:t>8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Laura Pérez, Pablo Dávila y María López      -       Colegio Santa Ana</a:t>
            </a:r>
            <a:endParaRPr lang="es-ES"/>
          </a:p>
        </p:txBody>
      </p:sp>
      <p:sp>
        <p:nvSpPr>
          <p:cNvPr id="9" name="8 CuadroTexto"/>
          <p:cNvSpPr txBox="1"/>
          <p:nvPr/>
        </p:nvSpPr>
        <p:spPr>
          <a:xfrm>
            <a:off x="639171" y="116632"/>
            <a:ext cx="66691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i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Trabajo de informática, 1º Bachillerato. Placa base y microprocesador</a:t>
            </a:r>
            <a:endParaRPr lang="es-ES" i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cxnSp>
        <p:nvCxnSpPr>
          <p:cNvPr id="10" name="9 Conector recto"/>
          <p:cNvCxnSpPr/>
          <p:nvPr/>
        </p:nvCxnSpPr>
        <p:spPr>
          <a:xfrm>
            <a:off x="395536" y="476672"/>
            <a:ext cx="7815578" cy="0"/>
          </a:xfrm>
          <a:prstGeom prst="line">
            <a:avLst/>
          </a:prstGeom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6" name="15 Grupo"/>
          <p:cNvGrpSpPr/>
          <p:nvPr/>
        </p:nvGrpSpPr>
        <p:grpSpPr>
          <a:xfrm>
            <a:off x="4560589" y="2219160"/>
            <a:ext cx="4448567" cy="3653120"/>
            <a:chOff x="4560589" y="2219160"/>
            <a:chExt cx="4448567" cy="3653120"/>
          </a:xfrm>
        </p:grpSpPr>
        <p:sp>
          <p:nvSpPr>
            <p:cNvPr id="13" name="12 Estrella de 7 puntas"/>
            <p:cNvSpPr/>
            <p:nvPr/>
          </p:nvSpPr>
          <p:spPr>
            <a:xfrm rot="765951">
              <a:off x="4560589" y="2219160"/>
              <a:ext cx="4448567" cy="3653120"/>
            </a:xfrm>
            <a:prstGeom prst="star7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" sz="2800" dirty="0" smtClean="0">
                  <a:solidFill>
                    <a:schemeClr val="tx1"/>
                  </a:solidFill>
                </a:rPr>
                <a:t>CEREBRO</a:t>
              </a:r>
              <a:endParaRPr lang="es-ES" sz="2800" dirty="0">
                <a:solidFill>
                  <a:schemeClr val="tx1"/>
                </a:solidFill>
              </a:endParaRPr>
            </a:p>
          </p:txBody>
        </p:sp>
        <p:pic>
          <p:nvPicPr>
            <p:cNvPr id="25606" name="Picture 6" descr="http://tse1.mm.bing.net/th?&amp;id=OIP.M8abaa31779e418d7759a0f3792bc1f8eo0&amp;w=300&amp;h=300&amp;c=0&amp;pid=1.9&amp;rs=0&amp;p=0&amp;r=0">
              <a:hlinkClick r:id="rId2" tooltip="Ver detalles de imágenes"/>
            </p:cNvPr>
            <p:cNvPicPr>
              <a:picLocks noChangeAspect="1" noChangeArrowheads="1"/>
            </p:cNvPicPr>
            <p:nvPr/>
          </p:nvPicPr>
          <p:blipFill>
            <a:blip r:embed="rId3" cstate="print"/>
            <a:srcRect t="10079" b="11339"/>
            <a:stretch>
              <a:fillRect/>
            </a:stretch>
          </p:blipFill>
          <p:spPr bwMode="auto">
            <a:xfrm>
              <a:off x="5508104" y="3356992"/>
              <a:ext cx="2232248" cy="1754165"/>
            </a:xfrm>
            <a:prstGeom prst="rect">
              <a:avLst/>
            </a:prstGeom>
            <a:noFill/>
            <a:ln>
              <a:noFill/>
            </a:ln>
          </p:spPr>
        </p:pic>
      </p:grpSp>
      <p:grpSp>
        <p:nvGrpSpPr>
          <p:cNvPr id="15" name="14 Grupo"/>
          <p:cNvGrpSpPr/>
          <p:nvPr/>
        </p:nvGrpSpPr>
        <p:grpSpPr>
          <a:xfrm>
            <a:off x="-118761" y="2382387"/>
            <a:ext cx="4755824" cy="3168629"/>
            <a:chOff x="-118761" y="2382387"/>
            <a:chExt cx="4755824" cy="3168629"/>
          </a:xfrm>
        </p:grpSpPr>
        <p:sp>
          <p:nvSpPr>
            <p:cNvPr id="12" name="11 Estrella de 7 puntas"/>
            <p:cNvSpPr/>
            <p:nvPr/>
          </p:nvSpPr>
          <p:spPr>
            <a:xfrm rot="20712620">
              <a:off x="-118761" y="2382387"/>
              <a:ext cx="4755824" cy="3168629"/>
            </a:xfrm>
            <a:prstGeom prst="star7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" sz="2800" dirty="0" smtClean="0">
                  <a:solidFill>
                    <a:schemeClr val="tx1"/>
                  </a:solidFill>
                </a:rPr>
                <a:t>DE PEQUEÑA DIMENSIÓN</a:t>
              </a:r>
              <a:endParaRPr lang="es-ES" sz="2800" dirty="0">
                <a:solidFill>
                  <a:schemeClr val="tx1"/>
                </a:solidFill>
              </a:endParaRPr>
            </a:p>
          </p:txBody>
        </p:sp>
        <p:pic>
          <p:nvPicPr>
            <p:cNvPr id="25604" name="Picture 4" descr="http://tse1.mm.bing.net/th?&amp;id=OIP.M2ab3d94beb0d2143a00f619c77322172o0&amp;w=299&amp;h=258&amp;c=0&amp;pid=1.9&amp;rs=0&amp;p=0&amp;r=0">
              <a:hlinkClick r:id="rId4" tooltip="Ver detalles de imágenes"/>
            </p:cNvPr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 rot="19686365">
              <a:off x="844157" y="3585711"/>
              <a:ext cx="1547664" cy="1335443"/>
            </a:xfrm>
            <a:prstGeom prst="rect">
              <a:avLst/>
            </a:prstGeom>
            <a:noFill/>
          </p:spPr>
        </p:pic>
        <p:pic>
          <p:nvPicPr>
            <p:cNvPr id="25602" name="Picture 2" descr="http://tse1.mm.bing.net/th?&amp;id=OIP.M76d2cf5913f40c26013d892943e811bbo0&amp;w=300&amp;h=197&amp;c=0&amp;pid=1.9&amp;rs=0&amp;p=0&amp;r=0">
              <a:hlinkClick r:id="rId6" tooltip="Ver detalles de imágenes"/>
            </p:cNvPr>
            <p:cNvPicPr>
              <a:picLocks noChangeAspect="1" noChangeArrowheads="1"/>
            </p:cNvPicPr>
            <p:nvPr/>
          </p:nvPicPr>
          <p:blipFill>
            <a:blip r:embed="rId7" cstate="print"/>
            <a:srcRect/>
            <a:stretch>
              <a:fillRect/>
            </a:stretch>
          </p:blipFill>
          <p:spPr bwMode="auto">
            <a:xfrm rot="20506886">
              <a:off x="2048009" y="3033850"/>
              <a:ext cx="1808371" cy="1187496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</p:spPr>
        </p:pic>
      </p:grp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6"/>
          <p:cNvGrpSpPr>
            <a:grpSpLocks noChangeAspect="1"/>
          </p:cNvGrpSpPr>
          <p:nvPr/>
        </p:nvGrpSpPr>
        <p:grpSpPr bwMode="auto">
          <a:xfrm>
            <a:off x="611560" y="1772816"/>
            <a:ext cx="1806575" cy="3887788"/>
            <a:chOff x="517" y="1480"/>
            <a:chExt cx="1138" cy="2449"/>
          </a:xfrm>
        </p:grpSpPr>
        <p:sp>
          <p:nvSpPr>
            <p:cNvPr id="2053" name="AutoShape 5"/>
            <p:cNvSpPr>
              <a:spLocks noChangeAspect="1" noChangeArrowheads="1" noTextEdit="1"/>
            </p:cNvSpPr>
            <p:nvPr/>
          </p:nvSpPr>
          <p:spPr bwMode="auto">
            <a:xfrm>
              <a:off x="517" y="1480"/>
              <a:ext cx="1138" cy="2449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2055" name="Rectangle 7"/>
            <p:cNvSpPr>
              <a:spLocks noChangeArrowheads="1"/>
            </p:cNvSpPr>
            <p:nvPr/>
          </p:nvSpPr>
          <p:spPr bwMode="auto">
            <a:xfrm>
              <a:off x="517" y="1480"/>
              <a:ext cx="1142" cy="245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2056" name="Rectangle 8"/>
            <p:cNvSpPr>
              <a:spLocks noChangeArrowheads="1"/>
            </p:cNvSpPr>
            <p:nvPr/>
          </p:nvSpPr>
          <p:spPr bwMode="auto">
            <a:xfrm>
              <a:off x="517" y="1480"/>
              <a:ext cx="1143" cy="245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2057" name="Freeform 9"/>
            <p:cNvSpPr>
              <a:spLocks/>
            </p:cNvSpPr>
            <p:nvPr/>
          </p:nvSpPr>
          <p:spPr bwMode="auto">
            <a:xfrm>
              <a:off x="883" y="1797"/>
              <a:ext cx="446" cy="495"/>
            </a:xfrm>
            <a:custGeom>
              <a:avLst/>
              <a:gdLst/>
              <a:ahLst/>
              <a:cxnLst>
                <a:cxn ang="0">
                  <a:pos x="232" y="115"/>
                </a:cxn>
                <a:cxn ang="0">
                  <a:pos x="193" y="64"/>
                </a:cxn>
                <a:cxn ang="0">
                  <a:pos x="139" y="26"/>
                </a:cxn>
                <a:cxn ang="0">
                  <a:pos x="90" y="0"/>
                </a:cxn>
                <a:cxn ang="0">
                  <a:pos x="50" y="7"/>
                </a:cxn>
                <a:cxn ang="0">
                  <a:pos x="22" y="36"/>
                </a:cxn>
                <a:cxn ang="0">
                  <a:pos x="0" y="121"/>
                </a:cxn>
                <a:cxn ang="0">
                  <a:pos x="9" y="220"/>
                </a:cxn>
                <a:cxn ang="0">
                  <a:pos x="32" y="315"/>
                </a:cxn>
                <a:cxn ang="0">
                  <a:pos x="58" y="388"/>
                </a:cxn>
                <a:cxn ang="0">
                  <a:pos x="106" y="464"/>
                </a:cxn>
                <a:cxn ang="0">
                  <a:pos x="148" y="495"/>
                </a:cxn>
                <a:cxn ang="0">
                  <a:pos x="205" y="495"/>
                </a:cxn>
                <a:cxn ang="0">
                  <a:pos x="264" y="473"/>
                </a:cxn>
                <a:cxn ang="0">
                  <a:pos x="294" y="419"/>
                </a:cxn>
                <a:cxn ang="0">
                  <a:pos x="309" y="349"/>
                </a:cxn>
                <a:cxn ang="0">
                  <a:pos x="304" y="264"/>
                </a:cxn>
                <a:cxn ang="0">
                  <a:pos x="439" y="273"/>
                </a:cxn>
                <a:cxn ang="0">
                  <a:pos x="446" y="236"/>
                </a:cxn>
                <a:cxn ang="0">
                  <a:pos x="291" y="220"/>
                </a:cxn>
                <a:cxn ang="0">
                  <a:pos x="252" y="131"/>
                </a:cxn>
                <a:cxn ang="0">
                  <a:pos x="232" y="115"/>
                </a:cxn>
              </a:cxnLst>
              <a:rect l="0" t="0" r="r" b="b"/>
              <a:pathLst>
                <a:path w="446" h="495">
                  <a:moveTo>
                    <a:pt x="232" y="115"/>
                  </a:moveTo>
                  <a:lnTo>
                    <a:pt x="193" y="64"/>
                  </a:lnTo>
                  <a:lnTo>
                    <a:pt x="139" y="26"/>
                  </a:lnTo>
                  <a:lnTo>
                    <a:pt x="90" y="0"/>
                  </a:lnTo>
                  <a:lnTo>
                    <a:pt x="50" y="7"/>
                  </a:lnTo>
                  <a:lnTo>
                    <a:pt x="22" y="36"/>
                  </a:lnTo>
                  <a:lnTo>
                    <a:pt x="0" y="121"/>
                  </a:lnTo>
                  <a:lnTo>
                    <a:pt x="9" y="220"/>
                  </a:lnTo>
                  <a:lnTo>
                    <a:pt x="32" y="315"/>
                  </a:lnTo>
                  <a:lnTo>
                    <a:pt x="58" y="388"/>
                  </a:lnTo>
                  <a:lnTo>
                    <a:pt x="106" y="464"/>
                  </a:lnTo>
                  <a:lnTo>
                    <a:pt x="148" y="495"/>
                  </a:lnTo>
                  <a:lnTo>
                    <a:pt x="205" y="495"/>
                  </a:lnTo>
                  <a:lnTo>
                    <a:pt x="264" y="473"/>
                  </a:lnTo>
                  <a:lnTo>
                    <a:pt x="294" y="419"/>
                  </a:lnTo>
                  <a:lnTo>
                    <a:pt x="309" y="349"/>
                  </a:lnTo>
                  <a:lnTo>
                    <a:pt x="304" y="264"/>
                  </a:lnTo>
                  <a:lnTo>
                    <a:pt x="439" y="273"/>
                  </a:lnTo>
                  <a:lnTo>
                    <a:pt x="446" y="236"/>
                  </a:lnTo>
                  <a:lnTo>
                    <a:pt x="291" y="220"/>
                  </a:lnTo>
                  <a:lnTo>
                    <a:pt x="252" y="131"/>
                  </a:lnTo>
                  <a:lnTo>
                    <a:pt x="232" y="115"/>
                  </a:lnTo>
                  <a:close/>
                </a:path>
              </a:pathLst>
            </a:custGeom>
            <a:solidFill>
              <a:srgbClr val="000066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2058" name="Freeform 10"/>
            <p:cNvSpPr>
              <a:spLocks/>
            </p:cNvSpPr>
            <p:nvPr/>
          </p:nvSpPr>
          <p:spPr bwMode="auto">
            <a:xfrm>
              <a:off x="520" y="1671"/>
              <a:ext cx="513" cy="793"/>
            </a:xfrm>
            <a:custGeom>
              <a:avLst/>
              <a:gdLst/>
              <a:ahLst/>
              <a:cxnLst>
                <a:cxn ang="0">
                  <a:pos x="300" y="19"/>
                </a:cxn>
                <a:cxn ang="0">
                  <a:pos x="364" y="0"/>
                </a:cxn>
                <a:cxn ang="0">
                  <a:pos x="415" y="3"/>
                </a:cxn>
                <a:cxn ang="0">
                  <a:pos x="455" y="31"/>
                </a:cxn>
                <a:cxn ang="0">
                  <a:pos x="481" y="76"/>
                </a:cxn>
                <a:cxn ang="0">
                  <a:pos x="471" y="122"/>
                </a:cxn>
                <a:cxn ang="0">
                  <a:pos x="435" y="122"/>
                </a:cxn>
                <a:cxn ang="0">
                  <a:pos x="445" y="85"/>
                </a:cxn>
                <a:cxn ang="0">
                  <a:pos x="415" y="50"/>
                </a:cxn>
                <a:cxn ang="0">
                  <a:pos x="387" y="38"/>
                </a:cxn>
                <a:cxn ang="0">
                  <a:pos x="338" y="50"/>
                </a:cxn>
                <a:cxn ang="0">
                  <a:pos x="358" y="89"/>
                </a:cxn>
                <a:cxn ang="0">
                  <a:pos x="364" y="122"/>
                </a:cxn>
                <a:cxn ang="0">
                  <a:pos x="358" y="152"/>
                </a:cxn>
                <a:cxn ang="0">
                  <a:pos x="309" y="165"/>
                </a:cxn>
                <a:cxn ang="0">
                  <a:pos x="257" y="155"/>
                </a:cxn>
                <a:cxn ang="0">
                  <a:pos x="247" y="132"/>
                </a:cxn>
                <a:cxn ang="0">
                  <a:pos x="194" y="193"/>
                </a:cxn>
                <a:cxn ang="0">
                  <a:pos x="161" y="259"/>
                </a:cxn>
                <a:cxn ang="0">
                  <a:pos x="116" y="345"/>
                </a:cxn>
                <a:cxn ang="0">
                  <a:pos x="87" y="421"/>
                </a:cxn>
                <a:cxn ang="0">
                  <a:pos x="74" y="494"/>
                </a:cxn>
                <a:cxn ang="0">
                  <a:pos x="84" y="532"/>
                </a:cxn>
                <a:cxn ang="0">
                  <a:pos x="136" y="580"/>
                </a:cxn>
                <a:cxn ang="0">
                  <a:pos x="242" y="621"/>
                </a:cxn>
                <a:cxn ang="0">
                  <a:pos x="300" y="639"/>
                </a:cxn>
                <a:cxn ang="0">
                  <a:pos x="358" y="649"/>
                </a:cxn>
                <a:cxn ang="0">
                  <a:pos x="445" y="684"/>
                </a:cxn>
                <a:cxn ang="0">
                  <a:pos x="510" y="706"/>
                </a:cxn>
                <a:cxn ang="0">
                  <a:pos x="513" y="750"/>
                </a:cxn>
                <a:cxn ang="0">
                  <a:pos x="481" y="782"/>
                </a:cxn>
                <a:cxn ang="0">
                  <a:pos x="442" y="793"/>
                </a:cxn>
                <a:cxn ang="0">
                  <a:pos x="383" y="763"/>
                </a:cxn>
                <a:cxn ang="0">
                  <a:pos x="247" y="694"/>
                </a:cxn>
                <a:cxn ang="0">
                  <a:pos x="136" y="647"/>
                </a:cxn>
                <a:cxn ang="0">
                  <a:pos x="58" y="593"/>
                </a:cxn>
                <a:cxn ang="0">
                  <a:pos x="6" y="545"/>
                </a:cxn>
                <a:cxn ang="0">
                  <a:pos x="0" y="487"/>
                </a:cxn>
                <a:cxn ang="0">
                  <a:pos x="28" y="411"/>
                </a:cxn>
                <a:cxn ang="0">
                  <a:pos x="87" y="297"/>
                </a:cxn>
                <a:cxn ang="0">
                  <a:pos x="142" y="202"/>
                </a:cxn>
                <a:cxn ang="0">
                  <a:pos x="210" y="104"/>
                </a:cxn>
                <a:cxn ang="0">
                  <a:pos x="261" y="46"/>
                </a:cxn>
                <a:cxn ang="0">
                  <a:pos x="326" y="19"/>
                </a:cxn>
                <a:cxn ang="0">
                  <a:pos x="300" y="19"/>
                </a:cxn>
              </a:cxnLst>
              <a:rect l="0" t="0" r="r" b="b"/>
              <a:pathLst>
                <a:path w="513" h="793">
                  <a:moveTo>
                    <a:pt x="300" y="19"/>
                  </a:moveTo>
                  <a:lnTo>
                    <a:pt x="364" y="0"/>
                  </a:lnTo>
                  <a:lnTo>
                    <a:pt x="415" y="3"/>
                  </a:lnTo>
                  <a:lnTo>
                    <a:pt x="455" y="31"/>
                  </a:lnTo>
                  <a:lnTo>
                    <a:pt x="481" y="76"/>
                  </a:lnTo>
                  <a:lnTo>
                    <a:pt x="471" y="122"/>
                  </a:lnTo>
                  <a:lnTo>
                    <a:pt x="435" y="122"/>
                  </a:lnTo>
                  <a:lnTo>
                    <a:pt x="445" y="85"/>
                  </a:lnTo>
                  <a:lnTo>
                    <a:pt x="415" y="50"/>
                  </a:lnTo>
                  <a:lnTo>
                    <a:pt x="387" y="38"/>
                  </a:lnTo>
                  <a:lnTo>
                    <a:pt x="338" y="50"/>
                  </a:lnTo>
                  <a:lnTo>
                    <a:pt x="358" y="89"/>
                  </a:lnTo>
                  <a:lnTo>
                    <a:pt x="364" y="122"/>
                  </a:lnTo>
                  <a:lnTo>
                    <a:pt x="358" y="152"/>
                  </a:lnTo>
                  <a:lnTo>
                    <a:pt x="309" y="165"/>
                  </a:lnTo>
                  <a:lnTo>
                    <a:pt x="257" y="155"/>
                  </a:lnTo>
                  <a:lnTo>
                    <a:pt x="247" y="132"/>
                  </a:lnTo>
                  <a:lnTo>
                    <a:pt x="194" y="193"/>
                  </a:lnTo>
                  <a:lnTo>
                    <a:pt x="161" y="259"/>
                  </a:lnTo>
                  <a:lnTo>
                    <a:pt x="116" y="345"/>
                  </a:lnTo>
                  <a:lnTo>
                    <a:pt x="87" y="421"/>
                  </a:lnTo>
                  <a:lnTo>
                    <a:pt x="74" y="494"/>
                  </a:lnTo>
                  <a:lnTo>
                    <a:pt x="84" y="532"/>
                  </a:lnTo>
                  <a:lnTo>
                    <a:pt x="136" y="580"/>
                  </a:lnTo>
                  <a:lnTo>
                    <a:pt x="242" y="621"/>
                  </a:lnTo>
                  <a:lnTo>
                    <a:pt x="300" y="639"/>
                  </a:lnTo>
                  <a:lnTo>
                    <a:pt x="358" y="649"/>
                  </a:lnTo>
                  <a:lnTo>
                    <a:pt x="445" y="684"/>
                  </a:lnTo>
                  <a:lnTo>
                    <a:pt x="510" y="706"/>
                  </a:lnTo>
                  <a:lnTo>
                    <a:pt x="513" y="750"/>
                  </a:lnTo>
                  <a:lnTo>
                    <a:pt x="481" y="782"/>
                  </a:lnTo>
                  <a:lnTo>
                    <a:pt x="442" y="793"/>
                  </a:lnTo>
                  <a:lnTo>
                    <a:pt x="383" y="763"/>
                  </a:lnTo>
                  <a:lnTo>
                    <a:pt x="247" y="694"/>
                  </a:lnTo>
                  <a:lnTo>
                    <a:pt x="136" y="647"/>
                  </a:lnTo>
                  <a:lnTo>
                    <a:pt x="58" y="593"/>
                  </a:lnTo>
                  <a:lnTo>
                    <a:pt x="6" y="545"/>
                  </a:lnTo>
                  <a:lnTo>
                    <a:pt x="0" y="487"/>
                  </a:lnTo>
                  <a:lnTo>
                    <a:pt x="28" y="411"/>
                  </a:lnTo>
                  <a:lnTo>
                    <a:pt x="87" y="297"/>
                  </a:lnTo>
                  <a:lnTo>
                    <a:pt x="142" y="202"/>
                  </a:lnTo>
                  <a:lnTo>
                    <a:pt x="210" y="104"/>
                  </a:lnTo>
                  <a:lnTo>
                    <a:pt x="261" y="46"/>
                  </a:lnTo>
                  <a:lnTo>
                    <a:pt x="326" y="19"/>
                  </a:lnTo>
                  <a:lnTo>
                    <a:pt x="300" y="19"/>
                  </a:lnTo>
                  <a:close/>
                </a:path>
              </a:pathLst>
            </a:custGeom>
            <a:solidFill>
              <a:srgbClr val="000066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2059" name="Freeform 11"/>
            <p:cNvSpPr>
              <a:spLocks/>
            </p:cNvSpPr>
            <p:nvPr/>
          </p:nvSpPr>
          <p:spPr bwMode="auto">
            <a:xfrm>
              <a:off x="1004" y="2328"/>
              <a:ext cx="268" cy="743"/>
            </a:xfrm>
            <a:custGeom>
              <a:avLst/>
              <a:gdLst/>
              <a:ahLst/>
              <a:cxnLst>
                <a:cxn ang="0">
                  <a:pos x="17" y="58"/>
                </a:cxn>
                <a:cxn ang="0">
                  <a:pos x="27" y="19"/>
                </a:cxn>
                <a:cxn ang="0">
                  <a:pos x="68" y="0"/>
                </a:cxn>
                <a:cxn ang="0">
                  <a:pos x="106" y="0"/>
                </a:cxn>
                <a:cxn ang="0">
                  <a:pos x="155" y="28"/>
                </a:cxn>
                <a:cxn ang="0">
                  <a:pos x="201" y="95"/>
                </a:cxn>
                <a:cxn ang="0">
                  <a:pos x="233" y="165"/>
                </a:cxn>
                <a:cxn ang="0">
                  <a:pos x="249" y="259"/>
                </a:cxn>
                <a:cxn ang="0">
                  <a:pos x="263" y="370"/>
                </a:cxn>
                <a:cxn ang="0">
                  <a:pos x="268" y="477"/>
                </a:cxn>
                <a:cxn ang="0">
                  <a:pos x="268" y="617"/>
                </a:cxn>
                <a:cxn ang="0">
                  <a:pos x="249" y="702"/>
                </a:cxn>
                <a:cxn ang="0">
                  <a:pos x="213" y="734"/>
                </a:cxn>
                <a:cxn ang="0">
                  <a:pos x="152" y="743"/>
                </a:cxn>
                <a:cxn ang="0">
                  <a:pos x="88" y="741"/>
                </a:cxn>
                <a:cxn ang="0">
                  <a:pos x="54" y="702"/>
                </a:cxn>
                <a:cxn ang="0">
                  <a:pos x="36" y="637"/>
                </a:cxn>
                <a:cxn ang="0">
                  <a:pos x="20" y="570"/>
                </a:cxn>
                <a:cxn ang="0">
                  <a:pos x="6" y="449"/>
                </a:cxn>
                <a:cxn ang="0">
                  <a:pos x="0" y="314"/>
                </a:cxn>
                <a:cxn ang="0">
                  <a:pos x="0" y="155"/>
                </a:cxn>
                <a:cxn ang="0">
                  <a:pos x="17" y="86"/>
                </a:cxn>
                <a:cxn ang="0">
                  <a:pos x="17" y="58"/>
                </a:cxn>
              </a:cxnLst>
              <a:rect l="0" t="0" r="r" b="b"/>
              <a:pathLst>
                <a:path w="268" h="743">
                  <a:moveTo>
                    <a:pt x="17" y="58"/>
                  </a:moveTo>
                  <a:lnTo>
                    <a:pt x="27" y="19"/>
                  </a:lnTo>
                  <a:lnTo>
                    <a:pt x="68" y="0"/>
                  </a:lnTo>
                  <a:lnTo>
                    <a:pt x="106" y="0"/>
                  </a:lnTo>
                  <a:lnTo>
                    <a:pt x="155" y="28"/>
                  </a:lnTo>
                  <a:lnTo>
                    <a:pt x="201" y="95"/>
                  </a:lnTo>
                  <a:lnTo>
                    <a:pt x="233" y="165"/>
                  </a:lnTo>
                  <a:lnTo>
                    <a:pt x="249" y="259"/>
                  </a:lnTo>
                  <a:lnTo>
                    <a:pt x="263" y="370"/>
                  </a:lnTo>
                  <a:lnTo>
                    <a:pt x="268" y="477"/>
                  </a:lnTo>
                  <a:lnTo>
                    <a:pt x="268" y="617"/>
                  </a:lnTo>
                  <a:lnTo>
                    <a:pt x="249" y="702"/>
                  </a:lnTo>
                  <a:lnTo>
                    <a:pt x="213" y="734"/>
                  </a:lnTo>
                  <a:lnTo>
                    <a:pt x="152" y="743"/>
                  </a:lnTo>
                  <a:lnTo>
                    <a:pt x="88" y="741"/>
                  </a:lnTo>
                  <a:lnTo>
                    <a:pt x="54" y="702"/>
                  </a:lnTo>
                  <a:lnTo>
                    <a:pt x="36" y="637"/>
                  </a:lnTo>
                  <a:lnTo>
                    <a:pt x="20" y="570"/>
                  </a:lnTo>
                  <a:lnTo>
                    <a:pt x="6" y="449"/>
                  </a:lnTo>
                  <a:lnTo>
                    <a:pt x="0" y="314"/>
                  </a:lnTo>
                  <a:lnTo>
                    <a:pt x="0" y="155"/>
                  </a:lnTo>
                  <a:lnTo>
                    <a:pt x="17" y="86"/>
                  </a:lnTo>
                  <a:lnTo>
                    <a:pt x="17" y="58"/>
                  </a:lnTo>
                  <a:close/>
                </a:path>
              </a:pathLst>
            </a:custGeom>
            <a:solidFill>
              <a:srgbClr val="000066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2060" name="Freeform 12"/>
            <p:cNvSpPr>
              <a:spLocks/>
            </p:cNvSpPr>
            <p:nvPr/>
          </p:nvSpPr>
          <p:spPr bwMode="auto">
            <a:xfrm>
              <a:off x="1128" y="2348"/>
              <a:ext cx="409" cy="572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106" y="10"/>
                </a:cxn>
                <a:cxn ang="0">
                  <a:pos x="193" y="25"/>
                </a:cxn>
                <a:cxn ang="0">
                  <a:pos x="284" y="76"/>
                </a:cxn>
                <a:cxn ang="0">
                  <a:pos x="349" y="115"/>
                </a:cxn>
                <a:cxn ang="0">
                  <a:pos x="390" y="169"/>
                </a:cxn>
                <a:cxn ang="0">
                  <a:pos x="409" y="200"/>
                </a:cxn>
                <a:cxn ang="0">
                  <a:pos x="371" y="293"/>
                </a:cxn>
                <a:cxn ang="0">
                  <a:pos x="309" y="349"/>
                </a:cxn>
                <a:cxn ang="0">
                  <a:pos x="235" y="390"/>
                </a:cxn>
                <a:cxn ang="0">
                  <a:pos x="196" y="416"/>
                </a:cxn>
                <a:cxn ang="0">
                  <a:pos x="129" y="428"/>
                </a:cxn>
                <a:cxn ang="0">
                  <a:pos x="126" y="453"/>
                </a:cxn>
                <a:cxn ang="0">
                  <a:pos x="177" y="476"/>
                </a:cxn>
                <a:cxn ang="0">
                  <a:pos x="251" y="496"/>
                </a:cxn>
                <a:cxn ang="0">
                  <a:pos x="322" y="533"/>
                </a:cxn>
                <a:cxn ang="0">
                  <a:pos x="294" y="562"/>
                </a:cxn>
                <a:cxn ang="0">
                  <a:pos x="264" y="572"/>
                </a:cxn>
                <a:cxn ang="0">
                  <a:pos x="222" y="529"/>
                </a:cxn>
                <a:cxn ang="0">
                  <a:pos x="158" y="504"/>
                </a:cxn>
                <a:cxn ang="0">
                  <a:pos x="106" y="486"/>
                </a:cxn>
                <a:cxn ang="0">
                  <a:pos x="106" y="447"/>
                </a:cxn>
                <a:cxn ang="0">
                  <a:pos x="116" y="407"/>
                </a:cxn>
                <a:cxn ang="0">
                  <a:pos x="148" y="390"/>
                </a:cxn>
                <a:cxn ang="0">
                  <a:pos x="251" y="349"/>
                </a:cxn>
                <a:cxn ang="0">
                  <a:pos x="309" y="286"/>
                </a:cxn>
                <a:cxn ang="0">
                  <a:pos x="351" y="220"/>
                </a:cxn>
                <a:cxn ang="0">
                  <a:pos x="341" y="188"/>
                </a:cxn>
                <a:cxn ang="0">
                  <a:pos x="309" y="149"/>
                </a:cxn>
                <a:cxn ang="0">
                  <a:pos x="232" y="96"/>
                </a:cxn>
                <a:cxn ang="0">
                  <a:pos x="139" y="76"/>
                </a:cxn>
                <a:cxn ang="0">
                  <a:pos x="77" y="73"/>
                </a:cxn>
                <a:cxn ang="0">
                  <a:pos x="22" y="73"/>
                </a:cxn>
                <a:cxn ang="0">
                  <a:pos x="0" y="39"/>
                </a:cxn>
                <a:cxn ang="0">
                  <a:pos x="22" y="0"/>
                </a:cxn>
              </a:cxnLst>
              <a:rect l="0" t="0" r="r" b="b"/>
              <a:pathLst>
                <a:path w="409" h="572">
                  <a:moveTo>
                    <a:pt x="22" y="0"/>
                  </a:moveTo>
                  <a:lnTo>
                    <a:pt x="106" y="10"/>
                  </a:lnTo>
                  <a:lnTo>
                    <a:pt x="193" y="25"/>
                  </a:lnTo>
                  <a:lnTo>
                    <a:pt x="284" y="76"/>
                  </a:lnTo>
                  <a:lnTo>
                    <a:pt x="349" y="115"/>
                  </a:lnTo>
                  <a:lnTo>
                    <a:pt x="390" y="169"/>
                  </a:lnTo>
                  <a:lnTo>
                    <a:pt x="409" y="200"/>
                  </a:lnTo>
                  <a:lnTo>
                    <a:pt x="371" y="293"/>
                  </a:lnTo>
                  <a:lnTo>
                    <a:pt x="309" y="349"/>
                  </a:lnTo>
                  <a:lnTo>
                    <a:pt x="235" y="390"/>
                  </a:lnTo>
                  <a:lnTo>
                    <a:pt x="196" y="416"/>
                  </a:lnTo>
                  <a:lnTo>
                    <a:pt x="129" y="428"/>
                  </a:lnTo>
                  <a:lnTo>
                    <a:pt x="126" y="453"/>
                  </a:lnTo>
                  <a:lnTo>
                    <a:pt x="177" y="476"/>
                  </a:lnTo>
                  <a:lnTo>
                    <a:pt x="251" y="496"/>
                  </a:lnTo>
                  <a:lnTo>
                    <a:pt x="322" y="533"/>
                  </a:lnTo>
                  <a:lnTo>
                    <a:pt x="294" y="562"/>
                  </a:lnTo>
                  <a:lnTo>
                    <a:pt x="264" y="572"/>
                  </a:lnTo>
                  <a:lnTo>
                    <a:pt x="222" y="529"/>
                  </a:lnTo>
                  <a:lnTo>
                    <a:pt x="158" y="504"/>
                  </a:lnTo>
                  <a:lnTo>
                    <a:pt x="106" y="486"/>
                  </a:lnTo>
                  <a:lnTo>
                    <a:pt x="106" y="447"/>
                  </a:lnTo>
                  <a:lnTo>
                    <a:pt x="116" y="407"/>
                  </a:lnTo>
                  <a:lnTo>
                    <a:pt x="148" y="390"/>
                  </a:lnTo>
                  <a:lnTo>
                    <a:pt x="251" y="349"/>
                  </a:lnTo>
                  <a:lnTo>
                    <a:pt x="309" y="286"/>
                  </a:lnTo>
                  <a:lnTo>
                    <a:pt x="351" y="220"/>
                  </a:lnTo>
                  <a:lnTo>
                    <a:pt x="341" y="188"/>
                  </a:lnTo>
                  <a:lnTo>
                    <a:pt x="309" y="149"/>
                  </a:lnTo>
                  <a:lnTo>
                    <a:pt x="232" y="96"/>
                  </a:lnTo>
                  <a:lnTo>
                    <a:pt x="139" y="76"/>
                  </a:lnTo>
                  <a:lnTo>
                    <a:pt x="77" y="73"/>
                  </a:lnTo>
                  <a:lnTo>
                    <a:pt x="22" y="73"/>
                  </a:lnTo>
                  <a:lnTo>
                    <a:pt x="0" y="39"/>
                  </a:lnTo>
                  <a:lnTo>
                    <a:pt x="22" y="0"/>
                  </a:lnTo>
                  <a:close/>
                </a:path>
              </a:pathLst>
            </a:custGeom>
            <a:solidFill>
              <a:srgbClr val="000066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2061" name="Freeform 13"/>
            <p:cNvSpPr>
              <a:spLocks/>
            </p:cNvSpPr>
            <p:nvPr/>
          </p:nvSpPr>
          <p:spPr bwMode="auto">
            <a:xfrm>
              <a:off x="1160" y="2995"/>
              <a:ext cx="499" cy="924"/>
            </a:xfrm>
            <a:custGeom>
              <a:avLst/>
              <a:gdLst/>
              <a:ahLst/>
              <a:cxnLst>
                <a:cxn ang="0">
                  <a:pos x="57" y="0"/>
                </a:cxn>
                <a:cxn ang="0">
                  <a:pos x="13" y="0"/>
                </a:cxn>
                <a:cxn ang="0">
                  <a:pos x="0" y="67"/>
                </a:cxn>
                <a:cxn ang="0">
                  <a:pos x="32" y="105"/>
                </a:cxn>
                <a:cxn ang="0">
                  <a:pos x="135" y="198"/>
                </a:cxn>
                <a:cxn ang="0">
                  <a:pos x="226" y="314"/>
                </a:cxn>
                <a:cxn ang="0">
                  <a:pos x="285" y="435"/>
                </a:cxn>
                <a:cxn ang="0">
                  <a:pos x="293" y="514"/>
                </a:cxn>
                <a:cxn ang="0">
                  <a:pos x="291" y="572"/>
                </a:cxn>
                <a:cxn ang="0">
                  <a:pos x="266" y="702"/>
                </a:cxn>
                <a:cxn ang="0">
                  <a:pos x="232" y="806"/>
                </a:cxn>
                <a:cxn ang="0">
                  <a:pos x="204" y="867"/>
                </a:cxn>
                <a:cxn ang="0">
                  <a:pos x="197" y="905"/>
                </a:cxn>
                <a:cxn ang="0">
                  <a:pos x="226" y="905"/>
                </a:cxn>
                <a:cxn ang="0">
                  <a:pos x="271" y="892"/>
                </a:cxn>
                <a:cxn ang="0">
                  <a:pos x="285" y="895"/>
                </a:cxn>
                <a:cxn ang="0">
                  <a:pos x="378" y="901"/>
                </a:cxn>
                <a:cxn ang="0">
                  <a:pos x="450" y="924"/>
                </a:cxn>
                <a:cxn ang="0">
                  <a:pos x="476" y="911"/>
                </a:cxn>
                <a:cxn ang="0">
                  <a:pos x="499" y="863"/>
                </a:cxn>
                <a:cxn ang="0">
                  <a:pos x="476" y="838"/>
                </a:cxn>
                <a:cxn ang="0">
                  <a:pos x="369" y="835"/>
                </a:cxn>
                <a:cxn ang="0">
                  <a:pos x="293" y="845"/>
                </a:cxn>
                <a:cxn ang="0">
                  <a:pos x="256" y="863"/>
                </a:cxn>
                <a:cxn ang="0">
                  <a:pos x="262" y="819"/>
                </a:cxn>
                <a:cxn ang="0">
                  <a:pos x="300" y="752"/>
                </a:cxn>
                <a:cxn ang="0">
                  <a:pos x="333" y="648"/>
                </a:cxn>
                <a:cxn ang="0">
                  <a:pos x="359" y="559"/>
                </a:cxn>
                <a:cxn ang="0">
                  <a:pos x="340" y="457"/>
                </a:cxn>
                <a:cxn ang="0">
                  <a:pos x="311" y="350"/>
                </a:cxn>
                <a:cxn ang="0">
                  <a:pos x="252" y="226"/>
                </a:cxn>
                <a:cxn ang="0">
                  <a:pos x="168" y="112"/>
                </a:cxn>
                <a:cxn ang="0">
                  <a:pos x="97" y="28"/>
                </a:cxn>
                <a:cxn ang="0">
                  <a:pos x="57" y="0"/>
                </a:cxn>
              </a:cxnLst>
              <a:rect l="0" t="0" r="r" b="b"/>
              <a:pathLst>
                <a:path w="499" h="924">
                  <a:moveTo>
                    <a:pt x="57" y="0"/>
                  </a:moveTo>
                  <a:lnTo>
                    <a:pt x="13" y="0"/>
                  </a:lnTo>
                  <a:lnTo>
                    <a:pt x="0" y="67"/>
                  </a:lnTo>
                  <a:lnTo>
                    <a:pt x="32" y="105"/>
                  </a:lnTo>
                  <a:lnTo>
                    <a:pt x="135" y="198"/>
                  </a:lnTo>
                  <a:lnTo>
                    <a:pt x="226" y="314"/>
                  </a:lnTo>
                  <a:lnTo>
                    <a:pt x="285" y="435"/>
                  </a:lnTo>
                  <a:lnTo>
                    <a:pt x="293" y="514"/>
                  </a:lnTo>
                  <a:lnTo>
                    <a:pt x="291" y="572"/>
                  </a:lnTo>
                  <a:lnTo>
                    <a:pt x="266" y="702"/>
                  </a:lnTo>
                  <a:lnTo>
                    <a:pt x="232" y="806"/>
                  </a:lnTo>
                  <a:lnTo>
                    <a:pt x="204" y="867"/>
                  </a:lnTo>
                  <a:lnTo>
                    <a:pt x="197" y="905"/>
                  </a:lnTo>
                  <a:lnTo>
                    <a:pt x="226" y="905"/>
                  </a:lnTo>
                  <a:lnTo>
                    <a:pt x="271" y="892"/>
                  </a:lnTo>
                  <a:lnTo>
                    <a:pt x="285" y="895"/>
                  </a:lnTo>
                  <a:lnTo>
                    <a:pt x="378" y="901"/>
                  </a:lnTo>
                  <a:lnTo>
                    <a:pt x="450" y="924"/>
                  </a:lnTo>
                  <a:lnTo>
                    <a:pt x="476" y="911"/>
                  </a:lnTo>
                  <a:lnTo>
                    <a:pt x="499" y="863"/>
                  </a:lnTo>
                  <a:lnTo>
                    <a:pt x="476" y="838"/>
                  </a:lnTo>
                  <a:lnTo>
                    <a:pt x="369" y="835"/>
                  </a:lnTo>
                  <a:lnTo>
                    <a:pt x="293" y="845"/>
                  </a:lnTo>
                  <a:lnTo>
                    <a:pt x="256" y="863"/>
                  </a:lnTo>
                  <a:lnTo>
                    <a:pt x="262" y="819"/>
                  </a:lnTo>
                  <a:lnTo>
                    <a:pt x="300" y="752"/>
                  </a:lnTo>
                  <a:lnTo>
                    <a:pt x="333" y="648"/>
                  </a:lnTo>
                  <a:lnTo>
                    <a:pt x="359" y="559"/>
                  </a:lnTo>
                  <a:lnTo>
                    <a:pt x="340" y="457"/>
                  </a:lnTo>
                  <a:lnTo>
                    <a:pt x="311" y="350"/>
                  </a:lnTo>
                  <a:lnTo>
                    <a:pt x="252" y="226"/>
                  </a:lnTo>
                  <a:lnTo>
                    <a:pt x="168" y="112"/>
                  </a:lnTo>
                  <a:lnTo>
                    <a:pt x="97" y="28"/>
                  </a:lnTo>
                  <a:lnTo>
                    <a:pt x="57" y="0"/>
                  </a:lnTo>
                  <a:close/>
                </a:path>
              </a:pathLst>
            </a:custGeom>
            <a:solidFill>
              <a:srgbClr val="000066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2062" name="Freeform 14"/>
            <p:cNvSpPr>
              <a:spLocks/>
            </p:cNvSpPr>
            <p:nvPr/>
          </p:nvSpPr>
          <p:spPr bwMode="auto">
            <a:xfrm>
              <a:off x="846" y="2994"/>
              <a:ext cx="337" cy="940"/>
            </a:xfrm>
            <a:custGeom>
              <a:avLst/>
              <a:gdLst/>
              <a:ahLst/>
              <a:cxnLst>
                <a:cxn ang="0">
                  <a:pos x="233" y="0"/>
                </a:cxn>
                <a:cxn ang="0">
                  <a:pos x="191" y="88"/>
                </a:cxn>
                <a:cxn ang="0">
                  <a:pos x="161" y="218"/>
                </a:cxn>
                <a:cxn ang="0">
                  <a:pos x="127" y="361"/>
                </a:cxn>
                <a:cxn ang="0">
                  <a:pos x="95" y="506"/>
                </a:cxn>
                <a:cxn ang="0">
                  <a:pos x="95" y="560"/>
                </a:cxn>
                <a:cxn ang="0">
                  <a:pos x="127" y="655"/>
                </a:cxn>
                <a:cxn ang="0">
                  <a:pos x="172" y="706"/>
                </a:cxn>
                <a:cxn ang="0">
                  <a:pos x="213" y="770"/>
                </a:cxn>
                <a:cxn ang="0">
                  <a:pos x="242" y="816"/>
                </a:cxn>
                <a:cxn ang="0">
                  <a:pos x="230" y="839"/>
                </a:cxn>
                <a:cxn ang="0">
                  <a:pos x="156" y="849"/>
                </a:cxn>
                <a:cxn ang="0">
                  <a:pos x="36" y="867"/>
                </a:cxn>
                <a:cxn ang="0">
                  <a:pos x="0" y="896"/>
                </a:cxn>
                <a:cxn ang="0">
                  <a:pos x="30" y="922"/>
                </a:cxn>
                <a:cxn ang="0">
                  <a:pos x="98" y="940"/>
                </a:cxn>
                <a:cxn ang="0">
                  <a:pos x="176" y="902"/>
                </a:cxn>
                <a:cxn ang="0">
                  <a:pos x="233" y="877"/>
                </a:cxn>
                <a:cxn ang="0">
                  <a:pos x="307" y="867"/>
                </a:cxn>
                <a:cxn ang="0">
                  <a:pos x="337" y="858"/>
                </a:cxn>
                <a:cxn ang="0">
                  <a:pos x="327" y="826"/>
                </a:cxn>
                <a:cxn ang="0">
                  <a:pos x="242" y="744"/>
                </a:cxn>
                <a:cxn ang="0">
                  <a:pos x="194" y="658"/>
                </a:cxn>
                <a:cxn ang="0">
                  <a:pos x="152" y="601"/>
                </a:cxn>
                <a:cxn ang="0">
                  <a:pos x="146" y="545"/>
                </a:cxn>
                <a:cxn ang="0">
                  <a:pos x="165" y="450"/>
                </a:cxn>
                <a:cxn ang="0">
                  <a:pos x="211" y="352"/>
                </a:cxn>
                <a:cxn ang="0">
                  <a:pos x="260" y="184"/>
                </a:cxn>
                <a:cxn ang="0">
                  <a:pos x="301" y="85"/>
                </a:cxn>
                <a:cxn ang="0">
                  <a:pos x="297" y="27"/>
                </a:cxn>
                <a:cxn ang="0">
                  <a:pos x="260" y="0"/>
                </a:cxn>
                <a:cxn ang="0">
                  <a:pos x="233" y="0"/>
                </a:cxn>
              </a:cxnLst>
              <a:rect l="0" t="0" r="r" b="b"/>
              <a:pathLst>
                <a:path w="337" h="940">
                  <a:moveTo>
                    <a:pt x="233" y="0"/>
                  </a:moveTo>
                  <a:lnTo>
                    <a:pt x="191" y="88"/>
                  </a:lnTo>
                  <a:lnTo>
                    <a:pt x="161" y="218"/>
                  </a:lnTo>
                  <a:lnTo>
                    <a:pt x="127" y="361"/>
                  </a:lnTo>
                  <a:lnTo>
                    <a:pt x="95" y="506"/>
                  </a:lnTo>
                  <a:lnTo>
                    <a:pt x="95" y="560"/>
                  </a:lnTo>
                  <a:lnTo>
                    <a:pt x="127" y="655"/>
                  </a:lnTo>
                  <a:lnTo>
                    <a:pt x="172" y="706"/>
                  </a:lnTo>
                  <a:lnTo>
                    <a:pt x="213" y="770"/>
                  </a:lnTo>
                  <a:lnTo>
                    <a:pt x="242" y="816"/>
                  </a:lnTo>
                  <a:lnTo>
                    <a:pt x="230" y="839"/>
                  </a:lnTo>
                  <a:lnTo>
                    <a:pt x="156" y="849"/>
                  </a:lnTo>
                  <a:lnTo>
                    <a:pt x="36" y="867"/>
                  </a:lnTo>
                  <a:lnTo>
                    <a:pt x="0" y="896"/>
                  </a:lnTo>
                  <a:lnTo>
                    <a:pt x="30" y="922"/>
                  </a:lnTo>
                  <a:lnTo>
                    <a:pt x="98" y="940"/>
                  </a:lnTo>
                  <a:lnTo>
                    <a:pt x="176" y="902"/>
                  </a:lnTo>
                  <a:lnTo>
                    <a:pt x="233" y="877"/>
                  </a:lnTo>
                  <a:lnTo>
                    <a:pt x="307" y="867"/>
                  </a:lnTo>
                  <a:lnTo>
                    <a:pt x="337" y="858"/>
                  </a:lnTo>
                  <a:lnTo>
                    <a:pt x="327" y="826"/>
                  </a:lnTo>
                  <a:lnTo>
                    <a:pt x="242" y="744"/>
                  </a:lnTo>
                  <a:lnTo>
                    <a:pt x="194" y="658"/>
                  </a:lnTo>
                  <a:lnTo>
                    <a:pt x="152" y="601"/>
                  </a:lnTo>
                  <a:lnTo>
                    <a:pt x="146" y="545"/>
                  </a:lnTo>
                  <a:lnTo>
                    <a:pt x="165" y="450"/>
                  </a:lnTo>
                  <a:lnTo>
                    <a:pt x="211" y="352"/>
                  </a:lnTo>
                  <a:lnTo>
                    <a:pt x="260" y="184"/>
                  </a:lnTo>
                  <a:lnTo>
                    <a:pt x="301" y="85"/>
                  </a:lnTo>
                  <a:lnTo>
                    <a:pt x="297" y="27"/>
                  </a:lnTo>
                  <a:lnTo>
                    <a:pt x="260" y="0"/>
                  </a:lnTo>
                  <a:lnTo>
                    <a:pt x="233" y="0"/>
                  </a:lnTo>
                  <a:close/>
                </a:path>
              </a:pathLst>
            </a:custGeom>
            <a:solidFill>
              <a:srgbClr val="000066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2063" name="Freeform 15"/>
            <p:cNvSpPr>
              <a:spLocks/>
            </p:cNvSpPr>
            <p:nvPr/>
          </p:nvSpPr>
          <p:spPr bwMode="auto">
            <a:xfrm>
              <a:off x="1246" y="1483"/>
              <a:ext cx="166" cy="193"/>
            </a:xfrm>
            <a:custGeom>
              <a:avLst/>
              <a:gdLst/>
              <a:ahLst/>
              <a:cxnLst>
                <a:cxn ang="0">
                  <a:pos x="20" y="9"/>
                </a:cxn>
                <a:cxn ang="0">
                  <a:pos x="64" y="0"/>
                </a:cxn>
                <a:cxn ang="0">
                  <a:pos x="107" y="3"/>
                </a:cxn>
                <a:cxn ang="0">
                  <a:pos x="146" y="21"/>
                </a:cxn>
                <a:cxn ang="0">
                  <a:pos x="166" y="57"/>
                </a:cxn>
                <a:cxn ang="0">
                  <a:pos x="166" y="84"/>
                </a:cxn>
                <a:cxn ang="0">
                  <a:pos x="146" y="123"/>
                </a:cxn>
                <a:cxn ang="0">
                  <a:pos x="113" y="145"/>
                </a:cxn>
                <a:cxn ang="0">
                  <a:pos x="64" y="145"/>
                </a:cxn>
                <a:cxn ang="0">
                  <a:pos x="35" y="163"/>
                </a:cxn>
                <a:cxn ang="0">
                  <a:pos x="25" y="193"/>
                </a:cxn>
                <a:cxn ang="0">
                  <a:pos x="0" y="184"/>
                </a:cxn>
                <a:cxn ang="0">
                  <a:pos x="10" y="145"/>
                </a:cxn>
                <a:cxn ang="0">
                  <a:pos x="45" y="123"/>
                </a:cxn>
                <a:cxn ang="0">
                  <a:pos x="103" y="117"/>
                </a:cxn>
                <a:cxn ang="0">
                  <a:pos x="127" y="94"/>
                </a:cxn>
                <a:cxn ang="0">
                  <a:pos x="132" y="59"/>
                </a:cxn>
                <a:cxn ang="0">
                  <a:pos x="107" y="28"/>
                </a:cxn>
                <a:cxn ang="0">
                  <a:pos x="68" y="28"/>
                </a:cxn>
                <a:cxn ang="0">
                  <a:pos x="25" y="38"/>
                </a:cxn>
                <a:cxn ang="0">
                  <a:pos x="10" y="28"/>
                </a:cxn>
                <a:cxn ang="0">
                  <a:pos x="20" y="9"/>
                </a:cxn>
              </a:cxnLst>
              <a:rect l="0" t="0" r="r" b="b"/>
              <a:pathLst>
                <a:path w="166" h="193">
                  <a:moveTo>
                    <a:pt x="20" y="9"/>
                  </a:moveTo>
                  <a:lnTo>
                    <a:pt x="64" y="0"/>
                  </a:lnTo>
                  <a:lnTo>
                    <a:pt x="107" y="3"/>
                  </a:lnTo>
                  <a:lnTo>
                    <a:pt x="146" y="21"/>
                  </a:lnTo>
                  <a:lnTo>
                    <a:pt x="166" y="57"/>
                  </a:lnTo>
                  <a:lnTo>
                    <a:pt x="166" y="84"/>
                  </a:lnTo>
                  <a:lnTo>
                    <a:pt x="146" y="123"/>
                  </a:lnTo>
                  <a:lnTo>
                    <a:pt x="113" y="145"/>
                  </a:lnTo>
                  <a:lnTo>
                    <a:pt x="64" y="145"/>
                  </a:lnTo>
                  <a:lnTo>
                    <a:pt x="35" y="163"/>
                  </a:lnTo>
                  <a:lnTo>
                    <a:pt x="25" y="193"/>
                  </a:lnTo>
                  <a:lnTo>
                    <a:pt x="0" y="184"/>
                  </a:lnTo>
                  <a:lnTo>
                    <a:pt x="10" y="145"/>
                  </a:lnTo>
                  <a:lnTo>
                    <a:pt x="45" y="123"/>
                  </a:lnTo>
                  <a:lnTo>
                    <a:pt x="103" y="117"/>
                  </a:lnTo>
                  <a:lnTo>
                    <a:pt x="127" y="94"/>
                  </a:lnTo>
                  <a:lnTo>
                    <a:pt x="132" y="59"/>
                  </a:lnTo>
                  <a:lnTo>
                    <a:pt x="107" y="28"/>
                  </a:lnTo>
                  <a:lnTo>
                    <a:pt x="68" y="28"/>
                  </a:lnTo>
                  <a:lnTo>
                    <a:pt x="25" y="38"/>
                  </a:lnTo>
                  <a:lnTo>
                    <a:pt x="10" y="28"/>
                  </a:lnTo>
                  <a:lnTo>
                    <a:pt x="20" y="9"/>
                  </a:lnTo>
                  <a:close/>
                </a:path>
              </a:pathLst>
            </a:custGeom>
            <a:solidFill>
              <a:srgbClr val="000066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2064" name="Freeform 16"/>
            <p:cNvSpPr>
              <a:spLocks/>
            </p:cNvSpPr>
            <p:nvPr/>
          </p:nvSpPr>
          <p:spPr bwMode="auto">
            <a:xfrm>
              <a:off x="1206" y="1708"/>
              <a:ext cx="52" cy="53"/>
            </a:xfrm>
            <a:custGeom>
              <a:avLst/>
              <a:gdLst/>
              <a:ahLst/>
              <a:cxnLst>
                <a:cxn ang="0">
                  <a:pos x="52" y="3"/>
                </a:cxn>
                <a:cxn ang="0">
                  <a:pos x="25" y="0"/>
                </a:cxn>
                <a:cxn ang="0">
                  <a:pos x="8" y="19"/>
                </a:cxn>
                <a:cxn ang="0">
                  <a:pos x="0" y="50"/>
                </a:cxn>
                <a:cxn ang="0">
                  <a:pos x="25" y="53"/>
                </a:cxn>
                <a:cxn ang="0">
                  <a:pos x="47" y="39"/>
                </a:cxn>
                <a:cxn ang="0">
                  <a:pos x="52" y="3"/>
                </a:cxn>
              </a:cxnLst>
              <a:rect l="0" t="0" r="r" b="b"/>
              <a:pathLst>
                <a:path w="52" h="53">
                  <a:moveTo>
                    <a:pt x="52" y="3"/>
                  </a:moveTo>
                  <a:lnTo>
                    <a:pt x="25" y="0"/>
                  </a:lnTo>
                  <a:lnTo>
                    <a:pt x="8" y="19"/>
                  </a:lnTo>
                  <a:lnTo>
                    <a:pt x="0" y="50"/>
                  </a:lnTo>
                  <a:lnTo>
                    <a:pt x="25" y="53"/>
                  </a:lnTo>
                  <a:lnTo>
                    <a:pt x="47" y="39"/>
                  </a:lnTo>
                  <a:lnTo>
                    <a:pt x="52" y="3"/>
                  </a:lnTo>
                  <a:close/>
                </a:path>
              </a:pathLst>
            </a:custGeom>
            <a:solidFill>
              <a:srgbClr val="000066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</p:grp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9DA473-19C6-4119-A7FA-EEF72DAC6ED7}" type="slidenum">
              <a:rPr lang="es-ES" smtClean="0"/>
              <a:pPr/>
              <a:t>9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dirty="0" smtClean="0"/>
              <a:t>Laura Pérez, Pablo Dávila y María López      -       Colegio Santa Ana</a:t>
            </a:r>
            <a:endParaRPr lang="es-ES" dirty="0"/>
          </a:p>
        </p:txBody>
      </p:sp>
      <p:sp>
        <p:nvSpPr>
          <p:cNvPr id="8" name="7 CuadroTexto"/>
          <p:cNvSpPr txBox="1"/>
          <p:nvPr/>
        </p:nvSpPr>
        <p:spPr>
          <a:xfrm>
            <a:off x="639171" y="116632"/>
            <a:ext cx="66691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i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Trabajo de informática, 1º Bachillerato. Placa base y microprocesador</a:t>
            </a:r>
            <a:endParaRPr lang="es-ES" i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cxnSp>
        <p:nvCxnSpPr>
          <p:cNvPr id="12" name="11 Conector recto"/>
          <p:cNvCxnSpPr/>
          <p:nvPr/>
        </p:nvCxnSpPr>
        <p:spPr>
          <a:xfrm>
            <a:off x="395536" y="476672"/>
            <a:ext cx="7056784" cy="0"/>
          </a:xfrm>
          <a:prstGeom prst="line">
            <a:avLst/>
          </a:prstGeom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AutoShape 9"/>
          <p:cNvSpPr>
            <a:spLocks noChangeArrowheads="1"/>
          </p:cNvSpPr>
          <p:nvPr/>
        </p:nvSpPr>
        <p:spPr bwMode="auto">
          <a:xfrm>
            <a:off x="2339752" y="620688"/>
            <a:ext cx="6804248" cy="2592288"/>
          </a:xfrm>
          <a:prstGeom prst="cloudCallout">
            <a:avLst>
              <a:gd name="adj1" fmla="val -57756"/>
              <a:gd name="adj2" fmla="val 17090"/>
            </a:avLst>
          </a:prstGeom>
          <a:solidFill>
            <a:schemeClr val="bg1">
              <a:lumMod val="85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lIns="0" rIns="0"/>
          <a:lstStyle/>
          <a:p>
            <a:pPr algn="ctr"/>
            <a:r>
              <a:rPr lang="es-ES" altLang="es-ES" sz="2800" b="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¿Qué diferencia hay entonces entre un microprocesador y el chipset?</a:t>
            </a:r>
            <a:endParaRPr lang="es-ES" altLang="es-ES" sz="2800" b="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>
              <a:buFont typeface="Wingdings" pitchFamily="2" charset="2"/>
              <a:buNone/>
            </a:pPr>
            <a:endParaRPr lang="es-ES" altLang="es-ES" sz="12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</p:bld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202</TotalTime>
  <Words>461</Words>
  <Application>Microsoft Office PowerPoint</Application>
  <PresentationFormat>Presentación en pantalla (4:3)</PresentationFormat>
  <Paragraphs>87</Paragraphs>
  <Slides>12</Slides>
  <Notes>6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12</vt:i4>
      </vt:variant>
    </vt:vector>
  </HeadingPairs>
  <TitlesOfParts>
    <vt:vector size="13" baseType="lpstr">
      <vt:lpstr>Tema de Office</vt:lpstr>
      <vt:lpstr>Laura Pérez, Pablo Dávila y María López</vt:lpstr>
      <vt:lpstr>Diapositiva 2</vt:lpstr>
      <vt:lpstr>   Es la encargada de interconectar y dar soporte físico a los componentes de un ordenador</vt:lpstr>
      <vt:lpstr>Diapositiva 4</vt:lpstr>
      <vt:lpstr>Diapositiva 5</vt:lpstr>
      <vt:lpstr>Conjuntos de cables que transmiten la información digital entre los componentes del ordenador </vt:lpstr>
      <vt:lpstr>Diapositiva 7</vt:lpstr>
      <vt:lpstr>Circuito integrado  programable para realizar funciones complejas de electrónica digital </vt:lpstr>
      <vt:lpstr>Diapositiva 9</vt:lpstr>
      <vt:lpstr>Diapositiva 10</vt:lpstr>
      <vt:lpstr>Diapositiva 11</vt:lpstr>
      <vt:lpstr>Laura Pérez, Pablo Dávila y María López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Laura Pérez, Pablo Dávila y María López</dc:title>
  <dc:creator>Ana</dc:creator>
  <cp:lastModifiedBy>Inesupo</cp:lastModifiedBy>
  <cp:revision>35</cp:revision>
  <dcterms:created xsi:type="dcterms:W3CDTF">2016-11-13T17:00:40Z</dcterms:created>
  <dcterms:modified xsi:type="dcterms:W3CDTF">2016-11-13T22:09:29Z</dcterms:modified>
</cp:coreProperties>
</file>